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9"/>
  </p:notesMasterIdLst>
  <p:sldIdLst>
    <p:sldId id="256" r:id="rId2"/>
    <p:sldId id="258" r:id="rId3"/>
    <p:sldId id="257" r:id="rId4"/>
    <p:sldId id="259" r:id="rId5"/>
    <p:sldId id="295" r:id="rId6"/>
    <p:sldId id="293" r:id="rId7"/>
    <p:sldId id="292" r:id="rId8"/>
    <p:sldId id="299" r:id="rId9"/>
    <p:sldId id="298" r:id="rId10"/>
    <p:sldId id="284" r:id="rId11"/>
    <p:sldId id="270" r:id="rId12"/>
    <p:sldId id="278" r:id="rId13"/>
    <p:sldId id="264" r:id="rId14"/>
    <p:sldId id="288" r:id="rId15"/>
    <p:sldId id="282" r:id="rId16"/>
    <p:sldId id="300" r:id="rId17"/>
    <p:sldId id="29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6F1067-CFD5-4971-BB8A-D33C11638646}" v="189" dt="2024-12-02T03:52:58.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621" autoAdjust="0"/>
  </p:normalViewPr>
  <p:slideViewPr>
    <p:cSldViewPr snapToGrid="0">
      <p:cViewPr>
        <p:scale>
          <a:sx n="82" d="100"/>
          <a:sy n="82" d="100"/>
        </p:scale>
        <p:origin x="720" y="-42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Smailer" userId="169af98ccc8c1d74" providerId="LiveId" clId="{4E6F1067-CFD5-4971-BB8A-D33C11638646}"/>
    <pc:docChg chg="undo redo custSel addSld delSld modSld sldOrd">
      <pc:chgData name="Nick Smailer" userId="169af98ccc8c1d74" providerId="LiveId" clId="{4E6F1067-CFD5-4971-BB8A-D33C11638646}" dt="2024-12-02T04:32:37.433" v="61848" actId="22"/>
      <pc:docMkLst>
        <pc:docMk/>
      </pc:docMkLst>
      <pc:sldChg chg="addSp delSp modSp mod modTransition modAnim modNotesTx">
        <pc:chgData name="Nick Smailer" userId="169af98ccc8c1d74" providerId="LiveId" clId="{4E6F1067-CFD5-4971-BB8A-D33C11638646}" dt="2024-12-02T02:21:06.236" v="60557"/>
        <pc:sldMkLst>
          <pc:docMk/>
          <pc:sldMk cId="1184577100" sldId="256"/>
        </pc:sldMkLst>
        <pc:picChg chg="add del mod">
          <ac:chgData name="Nick Smailer" userId="169af98ccc8c1d74" providerId="LiveId" clId="{4E6F1067-CFD5-4971-BB8A-D33C11638646}" dt="2024-12-02T02:19:33.426" v="60550"/>
          <ac:picMkLst>
            <pc:docMk/>
            <pc:sldMk cId="1184577100" sldId="256"/>
            <ac:picMk id="7" creationId="{DEB39A5C-010A-4DEF-2C01-DBFE55C7086A}"/>
          </ac:picMkLst>
        </pc:picChg>
        <pc:picChg chg="add del mod ord">
          <ac:chgData name="Nick Smailer" userId="169af98ccc8c1d74" providerId="LiveId" clId="{4E6F1067-CFD5-4971-BB8A-D33C11638646}" dt="2024-12-02T02:19:47.967" v="60551"/>
          <ac:picMkLst>
            <pc:docMk/>
            <pc:sldMk cId="1184577100" sldId="256"/>
            <ac:picMk id="12" creationId="{EA0F3B4E-F1F3-BB52-523B-E69C1D89D925}"/>
          </ac:picMkLst>
        </pc:picChg>
        <pc:picChg chg="add del mod">
          <ac:chgData name="Nick Smailer" userId="169af98ccc8c1d74" providerId="LiveId" clId="{4E6F1067-CFD5-4971-BB8A-D33C11638646}" dt="2024-12-02T02:20:14.674" v="60553"/>
          <ac:picMkLst>
            <pc:docMk/>
            <pc:sldMk cId="1184577100" sldId="256"/>
            <ac:picMk id="14" creationId="{915E0A91-3C63-4068-9353-BD2F89491773}"/>
          </ac:picMkLst>
        </pc:picChg>
        <pc:picChg chg="add del mod ord">
          <ac:chgData name="Nick Smailer" userId="169af98ccc8c1d74" providerId="LiveId" clId="{4E6F1067-CFD5-4971-BB8A-D33C11638646}" dt="2024-12-02T02:20:19.961" v="60554"/>
          <ac:picMkLst>
            <pc:docMk/>
            <pc:sldMk cId="1184577100" sldId="256"/>
            <ac:picMk id="19" creationId="{EB76F728-BD98-DF96-447A-60A307E85C5F}"/>
          </ac:picMkLst>
        </pc:picChg>
        <pc:picChg chg="add del mod">
          <ac:chgData name="Nick Smailer" userId="169af98ccc8c1d74" providerId="LiveId" clId="{4E6F1067-CFD5-4971-BB8A-D33C11638646}" dt="2024-12-02T02:20:49.539" v="60556"/>
          <ac:picMkLst>
            <pc:docMk/>
            <pc:sldMk cId="1184577100" sldId="256"/>
            <ac:picMk id="20" creationId="{E8AA8798-B188-0B75-9612-EDE7928AD174}"/>
          </ac:picMkLst>
        </pc:picChg>
        <pc:picChg chg="add del mod ord">
          <ac:chgData name="Nick Smailer" userId="169af98ccc8c1d74" providerId="LiveId" clId="{4E6F1067-CFD5-4971-BB8A-D33C11638646}" dt="2024-12-02T02:21:06.236" v="60557"/>
          <ac:picMkLst>
            <pc:docMk/>
            <pc:sldMk cId="1184577100" sldId="256"/>
            <ac:picMk id="23" creationId="{A2F683CA-A8FA-F435-7900-DF618951521B}"/>
          </ac:picMkLst>
        </pc:picChg>
        <pc:picChg chg="add mod">
          <ac:chgData name="Nick Smailer" userId="169af98ccc8c1d74" providerId="LiveId" clId="{4E6F1067-CFD5-4971-BB8A-D33C11638646}" dt="2024-12-02T02:21:06.236" v="60557"/>
          <ac:picMkLst>
            <pc:docMk/>
            <pc:sldMk cId="1184577100" sldId="256"/>
            <ac:picMk id="24" creationId="{1F8A1CAA-B250-389C-F0A6-681D87BCD631}"/>
          </ac:picMkLst>
        </pc:picChg>
      </pc:sldChg>
      <pc:sldChg chg="addSp modSp mod modNotesTx">
        <pc:chgData name="Nick Smailer" userId="169af98ccc8c1d74" providerId="LiveId" clId="{4E6F1067-CFD5-4971-BB8A-D33C11638646}" dt="2024-12-02T03:54:40.011" v="61825" actId="14100"/>
        <pc:sldMkLst>
          <pc:docMk/>
          <pc:sldMk cId="2247057663" sldId="257"/>
        </pc:sldMkLst>
        <pc:spChg chg="mod">
          <ac:chgData name="Nick Smailer" userId="169af98ccc8c1d74" providerId="LiveId" clId="{4E6F1067-CFD5-4971-BB8A-D33C11638646}" dt="2024-11-30T18:42:52.353" v="52764" actId="20577"/>
          <ac:spMkLst>
            <pc:docMk/>
            <pc:sldMk cId="2247057663" sldId="257"/>
            <ac:spMk id="3" creationId="{895EB469-4B1D-CC24-F3D4-F5FCBD4B8EBD}"/>
          </ac:spMkLst>
        </pc:spChg>
        <pc:picChg chg="add mod">
          <ac:chgData name="Nick Smailer" userId="169af98ccc8c1d74" providerId="LiveId" clId="{4E6F1067-CFD5-4971-BB8A-D33C11638646}" dt="2024-12-02T03:54:40.011" v="61825" actId="14100"/>
          <ac:picMkLst>
            <pc:docMk/>
            <pc:sldMk cId="2247057663" sldId="257"/>
            <ac:picMk id="7" creationId="{ED14A529-9C26-9486-364E-7F04E8E97E4A}"/>
          </ac:picMkLst>
        </pc:picChg>
      </pc:sldChg>
      <pc:sldChg chg="addSp delSp modSp mod modTransition modAnim modNotesTx">
        <pc:chgData name="Nick Smailer" userId="169af98ccc8c1d74" providerId="LiveId" clId="{4E6F1067-CFD5-4971-BB8A-D33C11638646}" dt="2024-12-02T03:54:33.229" v="61824" actId="14100"/>
        <pc:sldMkLst>
          <pc:docMk/>
          <pc:sldMk cId="3246518691" sldId="258"/>
        </pc:sldMkLst>
        <pc:spChg chg="mod">
          <ac:chgData name="Nick Smailer" userId="169af98ccc8c1d74" providerId="LiveId" clId="{4E6F1067-CFD5-4971-BB8A-D33C11638646}" dt="2024-12-02T00:28:44.237" v="53056" actId="14100"/>
          <ac:spMkLst>
            <pc:docMk/>
            <pc:sldMk cId="3246518691" sldId="258"/>
            <ac:spMk id="3" creationId="{8A4C0A0B-7FA6-E75C-203F-1DF268B450F2}"/>
          </ac:spMkLst>
        </pc:spChg>
        <pc:picChg chg="add mod">
          <ac:chgData name="Nick Smailer" userId="169af98ccc8c1d74" providerId="LiveId" clId="{4E6F1067-CFD5-4971-BB8A-D33C11638646}" dt="2024-12-02T00:29:03.842" v="53059" actId="14100"/>
          <ac:picMkLst>
            <pc:docMk/>
            <pc:sldMk cId="3246518691" sldId="258"/>
            <ac:picMk id="5" creationId="{722C5B9E-3F35-EE95-420A-940529B670D7}"/>
          </ac:picMkLst>
        </pc:picChg>
        <pc:picChg chg="add del mod">
          <ac:chgData name="Nick Smailer" userId="169af98ccc8c1d74" providerId="LiveId" clId="{4E6F1067-CFD5-4971-BB8A-D33C11638646}" dt="2024-12-02T02:23:14.153" v="60561"/>
          <ac:picMkLst>
            <pc:docMk/>
            <pc:sldMk cId="3246518691" sldId="258"/>
            <ac:picMk id="13" creationId="{E2A0F402-DB6F-E134-EBC2-8CB85EF768F5}"/>
          </ac:picMkLst>
        </pc:picChg>
        <pc:picChg chg="add del mod ord">
          <ac:chgData name="Nick Smailer" userId="169af98ccc8c1d74" providerId="LiveId" clId="{4E6F1067-CFD5-4971-BB8A-D33C11638646}" dt="2024-12-02T02:24:32.469" v="60562"/>
          <ac:picMkLst>
            <pc:docMk/>
            <pc:sldMk cId="3246518691" sldId="258"/>
            <ac:picMk id="17" creationId="{025E4DEC-D6E1-48C5-6363-60EA2B58F511}"/>
          </ac:picMkLst>
        </pc:picChg>
        <pc:picChg chg="add del mod">
          <ac:chgData name="Nick Smailer" userId="169af98ccc8c1d74" providerId="LiveId" clId="{4E6F1067-CFD5-4971-BB8A-D33C11638646}" dt="2024-12-02T02:24:37.081" v="60564"/>
          <ac:picMkLst>
            <pc:docMk/>
            <pc:sldMk cId="3246518691" sldId="258"/>
            <ac:picMk id="18" creationId="{C5E93C2E-1B07-0156-87F6-6E48A7FCE31D}"/>
          </ac:picMkLst>
        </pc:picChg>
        <pc:picChg chg="add del mod ord">
          <ac:chgData name="Nick Smailer" userId="169af98ccc8c1d74" providerId="LiveId" clId="{4E6F1067-CFD5-4971-BB8A-D33C11638646}" dt="2024-12-02T02:24:45.405" v="60565"/>
          <ac:picMkLst>
            <pc:docMk/>
            <pc:sldMk cId="3246518691" sldId="258"/>
            <ac:picMk id="21" creationId="{819AB174-C7AC-C4FF-9D18-AF700BFE0657}"/>
          </ac:picMkLst>
        </pc:picChg>
        <pc:picChg chg="add del mod">
          <ac:chgData name="Nick Smailer" userId="169af98ccc8c1d74" providerId="LiveId" clId="{4E6F1067-CFD5-4971-BB8A-D33C11638646}" dt="2024-12-02T02:24:50.168" v="60567"/>
          <ac:picMkLst>
            <pc:docMk/>
            <pc:sldMk cId="3246518691" sldId="258"/>
            <ac:picMk id="22" creationId="{753C5C66-2DFA-ED83-2264-4F12D6CB28FF}"/>
          </ac:picMkLst>
        </pc:picChg>
        <pc:picChg chg="add del mod ord">
          <ac:chgData name="Nick Smailer" userId="169af98ccc8c1d74" providerId="LiveId" clId="{4E6F1067-CFD5-4971-BB8A-D33C11638646}" dt="2024-12-02T02:24:59.881" v="60568"/>
          <ac:picMkLst>
            <pc:docMk/>
            <pc:sldMk cId="3246518691" sldId="258"/>
            <ac:picMk id="25" creationId="{5BB0D41C-8F16-1456-B876-BEE566F68145}"/>
          </ac:picMkLst>
        </pc:picChg>
        <pc:picChg chg="add del mod">
          <ac:chgData name="Nick Smailer" userId="169af98ccc8c1d74" providerId="LiveId" clId="{4E6F1067-CFD5-4971-BB8A-D33C11638646}" dt="2024-12-02T02:25:03.303" v="60570"/>
          <ac:picMkLst>
            <pc:docMk/>
            <pc:sldMk cId="3246518691" sldId="258"/>
            <ac:picMk id="26" creationId="{B4F62AA2-CF79-0166-D08B-BCC82A53970F}"/>
          </ac:picMkLst>
        </pc:picChg>
        <pc:picChg chg="add del mod ord">
          <ac:chgData name="Nick Smailer" userId="169af98ccc8c1d74" providerId="LiveId" clId="{4E6F1067-CFD5-4971-BB8A-D33C11638646}" dt="2024-12-02T02:25:14.479" v="60571"/>
          <ac:picMkLst>
            <pc:docMk/>
            <pc:sldMk cId="3246518691" sldId="258"/>
            <ac:picMk id="29" creationId="{E02D036D-4391-9D28-544B-DD6633269196}"/>
          </ac:picMkLst>
        </pc:picChg>
        <pc:picChg chg="add del mod">
          <ac:chgData name="Nick Smailer" userId="169af98ccc8c1d74" providerId="LiveId" clId="{4E6F1067-CFD5-4971-BB8A-D33C11638646}" dt="2024-12-02T02:25:17.446" v="60573"/>
          <ac:picMkLst>
            <pc:docMk/>
            <pc:sldMk cId="3246518691" sldId="258"/>
            <ac:picMk id="30" creationId="{412877A2-A93B-4D8D-45D8-36949BD175B1}"/>
          </ac:picMkLst>
        </pc:picChg>
        <pc:picChg chg="add del mod ord">
          <ac:chgData name="Nick Smailer" userId="169af98ccc8c1d74" providerId="LiveId" clId="{4E6F1067-CFD5-4971-BB8A-D33C11638646}" dt="2024-12-02T02:26:35.272" v="60574"/>
          <ac:picMkLst>
            <pc:docMk/>
            <pc:sldMk cId="3246518691" sldId="258"/>
            <ac:picMk id="33" creationId="{538C792B-39BA-1294-EA1F-3F2655658920}"/>
          </ac:picMkLst>
        </pc:picChg>
        <pc:picChg chg="add mod">
          <ac:chgData name="Nick Smailer" userId="169af98ccc8c1d74" providerId="LiveId" clId="{4E6F1067-CFD5-4971-BB8A-D33C11638646}" dt="2024-12-02T03:54:33.229" v="61824" actId="14100"/>
          <ac:picMkLst>
            <pc:docMk/>
            <pc:sldMk cId="3246518691" sldId="258"/>
            <ac:picMk id="34" creationId="{56B3DCD2-C826-ACED-4BDA-DDB28B1CA665}"/>
          </ac:picMkLst>
        </pc:picChg>
      </pc:sldChg>
      <pc:sldChg chg="addSp delSp modSp mod modTransition modAnim modNotesTx">
        <pc:chgData name="Nick Smailer" userId="169af98ccc8c1d74" providerId="LiveId" clId="{4E6F1067-CFD5-4971-BB8A-D33C11638646}" dt="2024-12-02T03:54:45.546" v="61826" actId="14100"/>
        <pc:sldMkLst>
          <pc:docMk/>
          <pc:sldMk cId="3718004856" sldId="259"/>
        </pc:sldMkLst>
        <pc:spChg chg="mod">
          <ac:chgData name="Nick Smailer" userId="169af98ccc8c1d74" providerId="LiveId" clId="{4E6F1067-CFD5-4971-BB8A-D33C11638646}" dt="2024-11-26T16:23:47.809" v="753" actId="20577"/>
          <ac:spMkLst>
            <pc:docMk/>
            <pc:sldMk cId="3718004856" sldId="259"/>
            <ac:spMk id="2" creationId="{B6E86E37-E214-B72D-6EE8-98E0F604D2DB}"/>
          </ac:spMkLst>
        </pc:spChg>
        <pc:spChg chg="mod">
          <ac:chgData name="Nick Smailer" userId="169af98ccc8c1d74" providerId="LiveId" clId="{4E6F1067-CFD5-4971-BB8A-D33C11638646}" dt="2024-12-02T01:07:01.314" v="53279" actId="108"/>
          <ac:spMkLst>
            <pc:docMk/>
            <pc:sldMk cId="3718004856" sldId="259"/>
            <ac:spMk id="3" creationId="{7AFED395-5D54-13B9-8A60-4FA2AD74A847}"/>
          </ac:spMkLst>
        </pc:spChg>
        <pc:picChg chg="add del mod">
          <ac:chgData name="Nick Smailer" userId="169af98ccc8c1d74" providerId="LiveId" clId="{4E6F1067-CFD5-4971-BB8A-D33C11638646}" dt="2024-12-02T02:28:23.293" v="60580"/>
          <ac:picMkLst>
            <pc:docMk/>
            <pc:sldMk cId="3718004856" sldId="259"/>
            <ac:picMk id="6" creationId="{34E4AA59-F330-7EDF-A292-F40523E1780B}"/>
          </ac:picMkLst>
        </pc:picChg>
        <pc:picChg chg="add del mod ord">
          <ac:chgData name="Nick Smailer" userId="169af98ccc8c1d74" providerId="LiveId" clId="{4E6F1067-CFD5-4971-BB8A-D33C11638646}" dt="2024-12-02T02:29:01.754" v="60581"/>
          <ac:picMkLst>
            <pc:docMk/>
            <pc:sldMk cId="3718004856" sldId="259"/>
            <ac:picMk id="10" creationId="{7EBA087B-0709-ECB6-2AE6-00B4E4FE0F1D}"/>
          </ac:picMkLst>
        </pc:picChg>
        <pc:picChg chg="add del mod">
          <ac:chgData name="Nick Smailer" userId="169af98ccc8c1d74" providerId="LiveId" clId="{4E6F1067-CFD5-4971-BB8A-D33C11638646}" dt="2024-12-02T02:29:04.815" v="60583"/>
          <ac:picMkLst>
            <pc:docMk/>
            <pc:sldMk cId="3718004856" sldId="259"/>
            <ac:picMk id="11" creationId="{3AE70840-5BCB-A291-BF65-5568550BF195}"/>
          </ac:picMkLst>
        </pc:picChg>
        <pc:picChg chg="add del mod ord">
          <ac:chgData name="Nick Smailer" userId="169af98ccc8c1d74" providerId="LiveId" clId="{4E6F1067-CFD5-4971-BB8A-D33C11638646}" dt="2024-12-02T02:29:11.102" v="60584"/>
          <ac:picMkLst>
            <pc:docMk/>
            <pc:sldMk cId="3718004856" sldId="259"/>
            <ac:picMk id="14" creationId="{F628B74B-FC79-5F63-4268-479238851397}"/>
          </ac:picMkLst>
        </pc:picChg>
        <pc:picChg chg="add del mod">
          <ac:chgData name="Nick Smailer" userId="169af98ccc8c1d74" providerId="LiveId" clId="{4E6F1067-CFD5-4971-BB8A-D33C11638646}" dt="2024-12-02T02:29:14.134" v="60586"/>
          <ac:picMkLst>
            <pc:docMk/>
            <pc:sldMk cId="3718004856" sldId="259"/>
            <ac:picMk id="15" creationId="{B096019A-CFFF-2473-A0FB-AA3B6C58EFC4}"/>
          </ac:picMkLst>
        </pc:picChg>
        <pc:picChg chg="add del mod ord">
          <ac:chgData name="Nick Smailer" userId="169af98ccc8c1d74" providerId="LiveId" clId="{4E6F1067-CFD5-4971-BB8A-D33C11638646}" dt="2024-12-02T02:29:56.727" v="60587"/>
          <ac:picMkLst>
            <pc:docMk/>
            <pc:sldMk cId="3718004856" sldId="259"/>
            <ac:picMk id="18" creationId="{480828D7-0062-35C3-9E57-5861F2236298}"/>
          </ac:picMkLst>
        </pc:picChg>
        <pc:picChg chg="add mod">
          <ac:chgData name="Nick Smailer" userId="169af98ccc8c1d74" providerId="LiveId" clId="{4E6F1067-CFD5-4971-BB8A-D33C11638646}" dt="2024-12-02T03:54:45.546" v="61826" actId="14100"/>
          <ac:picMkLst>
            <pc:docMk/>
            <pc:sldMk cId="3718004856" sldId="259"/>
            <ac:picMk id="19" creationId="{D0FD1D73-8789-6A13-25D6-61CCDCC7B560}"/>
          </ac:picMkLst>
        </pc:picChg>
      </pc:sldChg>
      <pc:sldChg chg="modSp del mod modNotesTx">
        <pc:chgData name="Nick Smailer" userId="169af98ccc8c1d74" providerId="LiveId" clId="{4E6F1067-CFD5-4971-BB8A-D33C11638646}" dt="2024-11-29T19:51:23.083" v="46512" actId="47"/>
        <pc:sldMkLst>
          <pc:docMk/>
          <pc:sldMk cId="113085752" sldId="260"/>
        </pc:sldMkLst>
        <pc:spChg chg="mod">
          <ac:chgData name="Nick Smailer" userId="169af98ccc8c1d74" providerId="LiveId" clId="{4E6F1067-CFD5-4971-BB8A-D33C11638646}" dt="2024-11-28T16:30:20.741" v="30750" actId="20577"/>
          <ac:spMkLst>
            <pc:docMk/>
            <pc:sldMk cId="113085752" sldId="260"/>
            <ac:spMk id="2" creationId="{CE3FA265-E2FB-0559-4715-32B884D2E20C}"/>
          </ac:spMkLst>
        </pc:spChg>
        <pc:spChg chg="mod">
          <ac:chgData name="Nick Smailer" userId="169af98ccc8c1d74" providerId="LiveId" clId="{4E6F1067-CFD5-4971-BB8A-D33C11638646}" dt="2024-11-29T19:41:28.473" v="45073" actId="20577"/>
          <ac:spMkLst>
            <pc:docMk/>
            <pc:sldMk cId="113085752" sldId="260"/>
            <ac:spMk id="3" creationId="{494652DE-17DF-952B-EB76-3F13DCEADCD1}"/>
          </ac:spMkLst>
        </pc:spChg>
      </pc:sldChg>
      <pc:sldChg chg="modSp del mod">
        <pc:chgData name="Nick Smailer" userId="169af98ccc8c1d74" providerId="LiveId" clId="{4E6F1067-CFD5-4971-BB8A-D33C11638646}" dt="2024-11-26T16:36:20.296" v="1480" actId="2696"/>
        <pc:sldMkLst>
          <pc:docMk/>
          <pc:sldMk cId="369643523" sldId="261"/>
        </pc:sldMkLst>
        <pc:spChg chg="mod">
          <ac:chgData name="Nick Smailer" userId="169af98ccc8c1d74" providerId="LiveId" clId="{4E6F1067-CFD5-4971-BB8A-D33C11638646}" dt="2024-11-26T16:31:24.448" v="1252" actId="20577"/>
          <ac:spMkLst>
            <pc:docMk/>
            <pc:sldMk cId="369643523" sldId="261"/>
            <ac:spMk id="2" creationId="{4B33D2ED-EC51-2DBA-99D5-ED759363C27D}"/>
          </ac:spMkLst>
        </pc:spChg>
      </pc:sldChg>
      <pc:sldChg chg="modSp del mod modNotesTx">
        <pc:chgData name="Nick Smailer" userId="169af98ccc8c1d74" providerId="LiveId" clId="{4E6F1067-CFD5-4971-BB8A-D33C11638646}" dt="2024-11-28T19:44:25.080" v="40749" actId="2696"/>
        <pc:sldMkLst>
          <pc:docMk/>
          <pc:sldMk cId="1310216165" sldId="262"/>
        </pc:sldMkLst>
        <pc:spChg chg="mod">
          <ac:chgData name="Nick Smailer" userId="169af98ccc8c1d74" providerId="LiveId" clId="{4E6F1067-CFD5-4971-BB8A-D33C11638646}" dt="2024-11-26T16:32:59.287" v="1266" actId="20577"/>
          <ac:spMkLst>
            <pc:docMk/>
            <pc:sldMk cId="1310216165" sldId="262"/>
            <ac:spMk id="2" creationId="{9C6DB4D2-A88C-D89E-D028-A237BD50DFC9}"/>
          </ac:spMkLst>
        </pc:spChg>
        <pc:spChg chg="mod">
          <ac:chgData name="Nick Smailer" userId="169af98ccc8c1d74" providerId="LiveId" clId="{4E6F1067-CFD5-4971-BB8A-D33C11638646}" dt="2024-11-26T17:11:59.035" v="2104" actId="20577"/>
          <ac:spMkLst>
            <pc:docMk/>
            <pc:sldMk cId="1310216165" sldId="262"/>
            <ac:spMk id="3" creationId="{A172D832-3A7B-E74F-9B41-E442AC65CB23}"/>
          </ac:spMkLst>
        </pc:spChg>
      </pc:sldChg>
      <pc:sldChg chg="modSp del mod modNotesTx">
        <pc:chgData name="Nick Smailer" userId="169af98ccc8c1d74" providerId="LiveId" clId="{4E6F1067-CFD5-4971-BB8A-D33C11638646}" dt="2024-12-01T23:51:34.690" v="52991" actId="2696"/>
        <pc:sldMkLst>
          <pc:docMk/>
          <pc:sldMk cId="3986083457" sldId="263"/>
        </pc:sldMkLst>
        <pc:spChg chg="mod">
          <ac:chgData name="Nick Smailer" userId="169af98ccc8c1d74" providerId="LiveId" clId="{4E6F1067-CFD5-4971-BB8A-D33C11638646}" dt="2024-11-30T16:46:49.679" v="52138" actId="13926"/>
          <ac:spMkLst>
            <pc:docMk/>
            <pc:sldMk cId="3986083457" sldId="263"/>
            <ac:spMk id="2" creationId="{44D46386-D2B4-DF29-1D31-2DC9AD875AD9}"/>
          </ac:spMkLst>
        </pc:spChg>
        <pc:spChg chg="mod">
          <ac:chgData name="Nick Smailer" userId="169af98ccc8c1d74" providerId="LiveId" clId="{4E6F1067-CFD5-4971-BB8A-D33C11638646}" dt="2024-11-26T18:15:51.217" v="3222" actId="20577"/>
          <ac:spMkLst>
            <pc:docMk/>
            <pc:sldMk cId="3986083457" sldId="263"/>
            <ac:spMk id="3" creationId="{BA71C7D0-A1B0-A3EA-786E-E297CC9282D8}"/>
          </ac:spMkLst>
        </pc:spChg>
      </pc:sldChg>
      <pc:sldChg chg="addSp delSp modSp mod ord modNotesTx">
        <pc:chgData name="Nick Smailer" userId="169af98ccc8c1d74" providerId="LiveId" clId="{4E6F1067-CFD5-4971-BB8A-D33C11638646}" dt="2024-12-02T03:55:55.472" v="61840" actId="14100"/>
        <pc:sldMkLst>
          <pc:docMk/>
          <pc:sldMk cId="2748924887" sldId="264"/>
        </pc:sldMkLst>
        <pc:spChg chg="mod">
          <ac:chgData name="Nick Smailer" userId="169af98ccc8c1d74" providerId="LiveId" clId="{4E6F1067-CFD5-4971-BB8A-D33C11638646}" dt="2024-12-01T23:48:40.950" v="52977" actId="20577"/>
          <ac:spMkLst>
            <pc:docMk/>
            <pc:sldMk cId="2748924887" sldId="264"/>
            <ac:spMk id="2" creationId="{1945DBE4-FB3C-5011-3290-07BF30892F5F}"/>
          </ac:spMkLst>
        </pc:spChg>
        <pc:spChg chg="del mod">
          <ac:chgData name="Nick Smailer" userId="169af98ccc8c1d74" providerId="LiveId" clId="{4E6F1067-CFD5-4971-BB8A-D33C11638646}" dt="2024-12-01T23:24:25.631" v="52822" actId="22"/>
          <ac:spMkLst>
            <pc:docMk/>
            <pc:sldMk cId="2748924887" sldId="264"/>
            <ac:spMk id="3" creationId="{8E320DD6-0647-A9D9-5387-498FDE5EF247}"/>
          </ac:spMkLst>
        </pc:spChg>
        <pc:spChg chg="add del mod">
          <ac:chgData name="Nick Smailer" userId="169af98ccc8c1d74" providerId="LiveId" clId="{4E6F1067-CFD5-4971-BB8A-D33C11638646}" dt="2024-12-01T23:24:49.770" v="52824" actId="22"/>
          <ac:spMkLst>
            <pc:docMk/>
            <pc:sldMk cId="2748924887" sldId="264"/>
            <ac:spMk id="10" creationId="{F4EC4F92-3826-0061-39D5-7B6F3BA6F534}"/>
          </ac:spMkLst>
        </pc:spChg>
        <pc:spChg chg="add del mod">
          <ac:chgData name="Nick Smailer" userId="169af98ccc8c1d74" providerId="LiveId" clId="{4E6F1067-CFD5-4971-BB8A-D33C11638646}" dt="2024-12-01T23:25:16.682" v="52826" actId="22"/>
          <ac:spMkLst>
            <pc:docMk/>
            <pc:sldMk cId="2748924887" sldId="264"/>
            <ac:spMk id="14" creationId="{B4071F21-BB1C-1DA7-5A6B-34B16F4DB4D4}"/>
          </ac:spMkLst>
        </pc:spChg>
        <pc:picChg chg="add del mod">
          <ac:chgData name="Nick Smailer" userId="169af98ccc8c1d74" providerId="LiveId" clId="{4E6F1067-CFD5-4971-BB8A-D33C11638646}" dt="2024-11-30T16:42:40.898" v="52089" actId="478"/>
          <ac:picMkLst>
            <pc:docMk/>
            <pc:sldMk cId="2748924887" sldId="264"/>
            <ac:picMk id="4" creationId="{7C64DC05-AC18-EE22-DB9D-A374DEC0FCF1}"/>
          </ac:picMkLst>
        </pc:picChg>
        <pc:picChg chg="add del mod">
          <ac:chgData name="Nick Smailer" userId="169af98ccc8c1d74" providerId="LiveId" clId="{4E6F1067-CFD5-4971-BB8A-D33C11638646}" dt="2024-11-30T16:42:43.794" v="52090" actId="478"/>
          <ac:picMkLst>
            <pc:docMk/>
            <pc:sldMk cId="2748924887" sldId="264"/>
            <ac:picMk id="5" creationId="{25C3F205-289E-B742-5FF2-370471D8B8F1}"/>
          </ac:picMkLst>
        </pc:picChg>
        <pc:picChg chg="add del mod">
          <ac:chgData name="Nick Smailer" userId="169af98ccc8c1d74" providerId="LiveId" clId="{4E6F1067-CFD5-4971-BB8A-D33C11638646}" dt="2024-12-01T22:53:48.089" v="52821" actId="21"/>
          <ac:picMkLst>
            <pc:docMk/>
            <pc:sldMk cId="2748924887" sldId="264"/>
            <ac:picMk id="6" creationId="{72C08A12-FE7E-4255-2EF8-4EA360375095}"/>
          </ac:picMkLst>
        </pc:picChg>
        <pc:picChg chg="add del mod ord">
          <ac:chgData name="Nick Smailer" userId="169af98ccc8c1d74" providerId="LiveId" clId="{4E6F1067-CFD5-4971-BB8A-D33C11638646}" dt="2024-12-01T23:24:27.035" v="52823" actId="478"/>
          <ac:picMkLst>
            <pc:docMk/>
            <pc:sldMk cId="2748924887" sldId="264"/>
            <ac:picMk id="8" creationId="{DEF23BEC-CBB0-EC38-7BCF-7EBC2245BDF0}"/>
          </ac:picMkLst>
        </pc:picChg>
        <pc:picChg chg="add del mod ord">
          <ac:chgData name="Nick Smailer" userId="169af98ccc8c1d74" providerId="LiveId" clId="{4E6F1067-CFD5-4971-BB8A-D33C11638646}" dt="2024-12-01T23:24:51.235" v="52825" actId="478"/>
          <ac:picMkLst>
            <pc:docMk/>
            <pc:sldMk cId="2748924887" sldId="264"/>
            <ac:picMk id="12" creationId="{210B54D3-C145-0779-98E6-873A00838BA2}"/>
          </ac:picMkLst>
        </pc:picChg>
        <pc:picChg chg="add mod ord">
          <ac:chgData name="Nick Smailer" userId="169af98ccc8c1d74" providerId="LiveId" clId="{4E6F1067-CFD5-4971-BB8A-D33C11638646}" dt="2024-12-01T23:48:22.709" v="52942" actId="1076"/>
          <ac:picMkLst>
            <pc:docMk/>
            <pc:sldMk cId="2748924887" sldId="264"/>
            <ac:picMk id="16" creationId="{E22D2BA1-63B7-39DC-96F2-3823AFF6D20A}"/>
          </ac:picMkLst>
        </pc:picChg>
        <pc:picChg chg="add mod">
          <ac:chgData name="Nick Smailer" userId="169af98ccc8c1d74" providerId="LiveId" clId="{4E6F1067-CFD5-4971-BB8A-D33C11638646}" dt="2024-12-01T23:48:20.363" v="52941" actId="1076"/>
          <ac:picMkLst>
            <pc:docMk/>
            <pc:sldMk cId="2748924887" sldId="264"/>
            <ac:picMk id="18" creationId="{6CA7ABC6-9F0B-9350-846C-0BE9040A8472}"/>
          </ac:picMkLst>
        </pc:picChg>
        <pc:picChg chg="add mod">
          <ac:chgData name="Nick Smailer" userId="169af98ccc8c1d74" providerId="LiveId" clId="{4E6F1067-CFD5-4971-BB8A-D33C11638646}" dt="2024-12-02T03:55:55.472" v="61840" actId="14100"/>
          <ac:picMkLst>
            <pc:docMk/>
            <pc:sldMk cId="2748924887" sldId="264"/>
            <ac:picMk id="22" creationId="{512C13AD-F5A9-B79B-309C-CE5C0284F82E}"/>
          </ac:picMkLst>
        </pc:picChg>
      </pc:sldChg>
      <pc:sldChg chg="modSp del mod modNotesTx">
        <pc:chgData name="Nick Smailer" userId="169af98ccc8c1d74" providerId="LiveId" clId="{4E6F1067-CFD5-4971-BB8A-D33C11638646}" dt="2024-11-28T19:07:34.934" v="38700" actId="2696"/>
        <pc:sldMkLst>
          <pc:docMk/>
          <pc:sldMk cId="2800184812" sldId="265"/>
        </pc:sldMkLst>
        <pc:spChg chg="mod">
          <ac:chgData name="Nick Smailer" userId="169af98ccc8c1d74" providerId="LiveId" clId="{4E6F1067-CFD5-4971-BB8A-D33C11638646}" dt="2024-11-26T18:16:16.045" v="3257" actId="20577"/>
          <ac:spMkLst>
            <pc:docMk/>
            <pc:sldMk cId="2800184812" sldId="265"/>
            <ac:spMk id="2" creationId="{E5F17DA5-BCA1-D316-4EB1-48C8726EED55}"/>
          </ac:spMkLst>
        </pc:spChg>
        <pc:spChg chg="mod">
          <ac:chgData name="Nick Smailer" userId="169af98ccc8c1d74" providerId="LiveId" clId="{4E6F1067-CFD5-4971-BB8A-D33C11638646}" dt="2024-11-26T18:23:39.063" v="4049" actId="20577"/>
          <ac:spMkLst>
            <pc:docMk/>
            <pc:sldMk cId="2800184812" sldId="265"/>
            <ac:spMk id="3" creationId="{D0A47CAE-D592-D9AA-C797-ECC5D7A8607A}"/>
          </ac:spMkLst>
        </pc:spChg>
      </pc:sldChg>
      <pc:sldChg chg="modSp del mod modNotesTx">
        <pc:chgData name="Nick Smailer" userId="169af98ccc8c1d74" providerId="LiveId" clId="{4E6F1067-CFD5-4971-BB8A-D33C11638646}" dt="2024-12-01T23:51:46.041" v="52992" actId="2696"/>
        <pc:sldMkLst>
          <pc:docMk/>
          <pc:sldMk cId="1902375909" sldId="266"/>
        </pc:sldMkLst>
        <pc:spChg chg="mod">
          <ac:chgData name="Nick Smailer" userId="169af98ccc8c1d74" providerId="LiveId" clId="{4E6F1067-CFD5-4971-BB8A-D33C11638646}" dt="2024-11-30T18:02:15.676" v="52549" actId="13926"/>
          <ac:spMkLst>
            <pc:docMk/>
            <pc:sldMk cId="1902375909" sldId="266"/>
            <ac:spMk id="2" creationId="{A69BBF5C-9E34-7829-AFEE-CFD14C11C6DE}"/>
          </ac:spMkLst>
        </pc:spChg>
        <pc:spChg chg="mod">
          <ac:chgData name="Nick Smailer" userId="169af98ccc8c1d74" providerId="LiveId" clId="{4E6F1067-CFD5-4971-BB8A-D33C11638646}" dt="2024-11-26T18:57:41.933" v="4712" actId="33524"/>
          <ac:spMkLst>
            <pc:docMk/>
            <pc:sldMk cId="1902375909" sldId="266"/>
            <ac:spMk id="3" creationId="{D0924598-8A19-AE75-2EB4-428F56020418}"/>
          </ac:spMkLst>
        </pc:spChg>
      </pc:sldChg>
      <pc:sldChg chg="addSp delSp modSp del mod modNotesTx">
        <pc:chgData name="Nick Smailer" userId="169af98ccc8c1d74" providerId="LiveId" clId="{4E6F1067-CFD5-4971-BB8A-D33C11638646}" dt="2024-12-01T23:49:43.462" v="52983" actId="2696"/>
        <pc:sldMkLst>
          <pc:docMk/>
          <pc:sldMk cId="682455542" sldId="267"/>
        </pc:sldMkLst>
        <pc:spChg chg="mod">
          <ac:chgData name="Nick Smailer" userId="169af98ccc8c1d74" providerId="LiveId" clId="{4E6F1067-CFD5-4971-BB8A-D33C11638646}" dt="2024-11-28T19:34:11.266" v="39253" actId="20577"/>
          <ac:spMkLst>
            <pc:docMk/>
            <pc:sldMk cId="682455542" sldId="267"/>
            <ac:spMk id="2" creationId="{DC283525-844B-177B-586D-0C61455FC4C1}"/>
          </ac:spMkLst>
        </pc:spChg>
        <pc:spChg chg="mod">
          <ac:chgData name="Nick Smailer" userId="169af98ccc8c1d74" providerId="LiveId" clId="{4E6F1067-CFD5-4971-BB8A-D33C11638646}" dt="2024-12-01T22:51:39.205" v="52818" actId="20577"/>
          <ac:spMkLst>
            <pc:docMk/>
            <pc:sldMk cId="682455542" sldId="267"/>
            <ac:spMk id="3" creationId="{F5453431-3371-C1B7-DD5C-3D12CD7C9050}"/>
          </ac:spMkLst>
        </pc:spChg>
        <pc:spChg chg="add">
          <ac:chgData name="Nick Smailer" userId="169af98ccc8c1d74" providerId="LiveId" clId="{4E6F1067-CFD5-4971-BB8A-D33C11638646}" dt="2024-11-27T20:18:36.800" v="30113"/>
          <ac:spMkLst>
            <pc:docMk/>
            <pc:sldMk cId="682455542" sldId="267"/>
            <ac:spMk id="4" creationId="{58AA4D58-86E9-99F4-3A81-BA25AB90BA89}"/>
          </ac:spMkLst>
        </pc:spChg>
        <pc:spChg chg="add">
          <ac:chgData name="Nick Smailer" userId="169af98ccc8c1d74" providerId="LiveId" clId="{4E6F1067-CFD5-4971-BB8A-D33C11638646}" dt="2024-11-27T20:18:36.800" v="30113"/>
          <ac:spMkLst>
            <pc:docMk/>
            <pc:sldMk cId="682455542" sldId="267"/>
            <ac:spMk id="5" creationId="{8BBE392B-A217-FB95-8726-45E841ACC2C8}"/>
          </ac:spMkLst>
        </pc:spChg>
        <pc:spChg chg="add">
          <ac:chgData name="Nick Smailer" userId="169af98ccc8c1d74" providerId="LiveId" clId="{4E6F1067-CFD5-4971-BB8A-D33C11638646}" dt="2024-11-27T20:18:36.800" v="30113"/>
          <ac:spMkLst>
            <pc:docMk/>
            <pc:sldMk cId="682455542" sldId="267"/>
            <ac:spMk id="6" creationId="{640DE7A9-E548-0A80-6DE4-06C2854BE2DA}"/>
          </ac:spMkLst>
        </pc:spChg>
        <pc:spChg chg="add">
          <ac:chgData name="Nick Smailer" userId="169af98ccc8c1d74" providerId="LiveId" clId="{4E6F1067-CFD5-4971-BB8A-D33C11638646}" dt="2024-11-27T20:18:36.800" v="30113"/>
          <ac:spMkLst>
            <pc:docMk/>
            <pc:sldMk cId="682455542" sldId="267"/>
            <ac:spMk id="7" creationId="{9E76D1B6-E707-A826-0DC2-30603B74D602}"/>
          </ac:spMkLst>
        </pc:spChg>
        <pc:spChg chg="add mod">
          <ac:chgData name="Nick Smailer" userId="169af98ccc8c1d74" providerId="LiveId" clId="{4E6F1067-CFD5-4971-BB8A-D33C11638646}" dt="2024-11-27T20:18:54.414" v="30116" actId="1076"/>
          <ac:spMkLst>
            <pc:docMk/>
            <pc:sldMk cId="682455542" sldId="267"/>
            <ac:spMk id="8" creationId="{FBCE5814-8C18-E182-D2CA-A2B656C930B4}"/>
          </ac:spMkLst>
        </pc:spChg>
        <pc:spChg chg="add del mod">
          <ac:chgData name="Nick Smailer" userId="169af98ccc8c1d74" providerId="LiveId" clId="{4E6F1067-CFD5-4971-BB8A-D33C11638646}" dt="2024-11-27T20:19:18.821" v="30123" actId="478"/>
          <ac:spMkLst>
            <pc:docMk/>
            <pc:sldMk cId="682455542" sldId="267"/>
            <ac:spMk id="9" creationId="{27D127E9-2B29-F545-183B-B17178CC2B6B}"/>
          </ac:spMkLst>
        </pc:spChg>
        <pc:picChg chg="add del mod">
          <ac:chgData name="Nick Smailer" userId="169af98ccc8c1d74" providerId="LiveId" clId="{4E6F1067-CFD5-4971-BB8A-D33C11638646}" dt="2024-12-01T22:50:24.197" v="52789" actId="478"/>
          <ac:picMkLst>
            <pc:docMk/>
            <pc:sldMk cId="682455542" sldId="267"/>
            <ac:picMk id="10" creationId="{982B2B99-2E11-11A5-010F-110539DB14E1}"/>
          </ac:picMkLst>
        </pc:picChg>
        <pc:picChg chg="add del mod">
          <ac:chgData name="Nick Smailer" userId="169af98ccc8c1d74" providerId="LiveId" clId="{4E6F1067-CFD5-4971-BB8A-D33C11638646}" dt="2024-12-01T22:50:25.299" v="52790" actId="478"/>
          <ac:picMkLst>
            <pc:docMk/>
            <pc:sldMk cId="682455542" sldId="267"/>
            <ac:picMk id="11" creationId="{45E4ABB1-C99D-3F49-9F9F-14DCF5B0C518}"/>
          </ac:picMkLst>
        </pc:picChg>
        <pc:picChg chg="add del mod">
          <ac:chgData name="Nick Smailer" userId="169af98ccc8c1d74" providerId="LiveId" clId="{4E6F1067-CFD5-4971-BB8A-D33C11638646}" dt="2024-12-01T23:49:39.612" v="52982" actId="21"/>
          <ac:picMkLst>
            <pc:docMk/>
            <pc:sldMk cId="682455542" sldId="267"/>
            <ac:picMk id="13" creationId="{52B62DF8-4A30-0BC6-80E0-B25D41D26173}"/>
          </ac:picMkLst>
        </pc:picChg>
        <pc:picChg chg="add">
          <ac:chgData name="Nick Smailer" userId="169af98ccc8c1d74" providerId="LiveId" clId="{4E6F1067-CFD5-4971-BB8A-D33C11638646}" dt="2024-11-27T20:18:36.800" v="30113"/>
          <ac:picMkLst>
            <pc:docMk/>
            <pc:sldMk cId="682455542" sldId="267"/>
            <ac:picMk id="2049" creationId="{0AD10653-C4A6-4408-323F-0B18C9368CF0}"/>
          </ac:picMkLst>
        </pc:picChg>
        <pc:picChg chg="add">
          <ac:chgData name="Nick Smailer" userId="169af98ccc8c1d74" providerId="LiveId" clId="{4E6F1067-CFD5-4971-BB8A-D33C11638646}" dt="2024-11-27T20:18:36.800" v="30113"/>
          <ac:picMkLst>
            <pc:docMk/>
            <pc:sldMk cId="682455542" sldId="267"/>
            <ac:picMk id="2050" creationId="{3C40BD38-97C2-E5E6-DBEC-65153C7B3F32}"/>
          </ac:picMkLst>
        </pc:picChg>
        <pc:picChg chg="add">
          <ac:chgData name="Nick Smailer" userId="169af98ccc8c1d74" providerId="LiveId" clId="{4E6F1067-CFD5-4971-BB8A-D33C11638646}" dt="2024-11-27T20:18:36.800" v="30113"/>
          <ac:picMkLst>
            <pc:docMk/>
            <pc:sldMk cId="682455542" sldId="267"/>
            <ac:picMk id="2051" creationId="{418336CF-2BE0-805A-D1CF-D8544E123115}"/>
          </ac:picMkLst>
        </pc:picChg>
        <pc:picChg chg="add">
          <ac:chgData name="Nick Smailer" userId="169af98ccc8c1d74" providerId="LiveId" clId="{4E6F1067-CFD5-4971-BB8A-D33C11638646}" dt="2024-11-27T20:18:36.800" v="30113"/>
          <ac:picMkLst>
            <pc:docMk/>
            <pc:sldMk cId="682455542" sldId="267"/>
            <ac:picMk id="2052" creationId="{A96A40FF-AA83-6A78-DD96-D207F045A705}"/>
          </ac:picMkLst>
        </pc:picChg>
        <pc:picChg chg="add del mod">
          <ac:chgData name="Nick Smailer" userId="169af98ccc8c1d74" providerId="LiveId" clId="{4E6F1067-CFD5-4971-BB8A-D33C11638646}" dt="2024-12-01T22:50:19.282" v="52787" actId="478"/>
          <ac:picMkLst>
            <pc:docMk/>
            <pc:sldMk cId="682455542" sldId="267"/>
            <ac:picMk id="2057" creationId="{03193AB8-98BB-A993-51F7-4AE73226431A}"/>
          </ac:picMkLst>
        </pc:picChg>
        <pc:picChg chg="add del mod">
          <ac:chgData name="Nick Smailer" userId="169af98ccc8c1d74" providerId="LiveId" clId="{4E6F1067-CFD5-4971-BB8A-D33C11638646}" dt="2024-12-01T22:50:22.448" v="52788" actId="478"/>
          <ac:picMkLst>
            <pc:docMk/>
            <pc:sldMk cId="682455542" sldId="267"/>
            <ac:picMk id="2058" creationId="{DBE679C5-5455-1667-26A1-AC6DBCA2F8DC}"/>
          </ac:picMkLst>
        </pc:picChg>
      </pc:sldChg>
      <pc:sldChg chg="modSp new del mod modNotesTx">
        <pc:chgData name="Nick Smailer" userId="169af98ccc8c1d74" providerId="LiveId" clId="{4E6F1067-CFD5-4971-BB8A-D33C11638646}" dt="2024-11-28T19:33:40.099" v="39251" actId="2696"/>
        <pc:sldMkLst>
          <pc:docMk/>
          <pc:sldMk cId="1325620012" sldId="268"/>
        </pc:sldMkLst>
        <pc:spChg chg="mod">
          <ac:chgData name="Nick Smailer" userId="169af98ccc8c1d74" providerId="LiveId" clId="{4E6F1067-CFD5-4971-BB8A-D33C11638646}" dt="2024-11-27T20:35:00.274" v="30449" actId="20577"/>
          <ac:spMkLst>
            <pc:docMk/>
            <pc:sldMk cId="1325620012" sldId="268"/>
            <ac:spMk id="2" creationId="{AFD52D5F-DA7D-3D59-625E-A1C90B07322D}"/>
          </ac:spMkLst>
        </pc:spChg>
        <pc:spChg chg="mod">
          <ac:chgData name="Nick Smailer" userId="169af98ccc8c1d74" providerId="LiveId" clId="{4E6F1067-CFD5-4971-BB8A-D33C11638646}" dt="2024-11-27T20:34:34.821" v="30436" actId="20577"/>
          <ac:spMkLst>
            <pc:docMk/>
            <pc:sldMk cId="1325620012" sldId="268"/>
            <ac:spMk id="3" creationId="{EB37AD5C-46F2-08D0-F361-47963AB33228}"/>
          </ac:spMkLst>
        </pc:spChg>
      </pc:sldChg>
      <pc:sldChg chg="modSp new del mod modNotesTx">
        <pc:chgData name="Nick Smailer" userId="169af98ccc8c1d74" providerId="LiveId" clId="{4E6F1067-CFD5-4971-BB8A-D33C11638646}" dt="2024-11-28T19:39:37.296" v="40138" actId="2696"/>
        <pc:sldMkLst>
          <pc:docMk/>
          <pc:sldMk cId="3909063852" sldId="269"/>
        </pc:sldMkLst>
        <pc:spChg chg="mod">
          <ac:chgData name="Nick Smailer" userId="169af98ccc8c1d74" providerId="LiveId" clId="{4E6F1067-CFD5-4971-BB8A-D33C11638646}" dt="2024-11-26T19:06:05.355" v="5743" actId="20577"/>
          <ac:spMkLst>
            <pc:docMk/>
            <pc:sldMk cId="3909063852" sldId="269"/>
            <ac:spMk id="2" creationId="{C57CAB4D-687B-6628-F318-27FC4EF12719}"/>
          </ac:spMkLst>
        </pc:spChg>
        <pc:spChg chg="mod">
          <ac:chgData name="Nick Smailer" userId="169af98ccc8c1d74" providerId="LiveId" clId="{4E6F1067-CFD5-4971-BB8A-D33C11638646}" dt="2024-11-26T19:18:27.870" v="6904" actId="5793"/>
          <ac:spMkLst>
            <pc:docMk/>
            <pc:sldMk cId="3909063852" sldId="269"/>
            <ac:spMk id="3" creationId="{5B0D4A85-F03C-28A5-3E19-B16606CE1EE4}"/>
          </ac:spMkLst>
        </pc:spChg>
      </pc:sldChg>
      <pc:sldChg chg="addSp delSp modSp new mod modNotesTx">
        <pc:chgData name="Nick Smailer" userId="169af98ccc8c1d74" providerId="LiveId" clId="{4E6F1067-CFD5-4971-BB8A-D33C11638646}" dt="2024-12-02T03:55:43.736" v="61837" actId="14100"/>
        <pc:sldMkLst>
          <pc:docMk/>
          <pc:sldMk cId="1463655036" sldId="270"/>
        </pc:sldMkLst>
        <pc:spChg chg="mod">
          <ac:chgData name="Nick Smailer" userId="169af98ccc8c1d74" providerId="LiveId" clId="{4E6F1067-CFD5-4971-BB8A-D33C11638646}" dt="2024-12-01T23:49:23.994" v="52978" actId="20577"/>
          <ac:spMkLst>
            <pc:docMk/>
            <pc:sldMk cId="1463655036" sldId="270"/>
            <ac:spMk id="2" creationId="{5811054B-DCF5-E47C-CA1D-AB9506453020}"/>
          </ac:spMkLst>
        </pc:spChg>
        <pc:spChg chg="del mod">
          <ac:chgData name="Nick Smailer" userId="169af98ccc8c1d74" providerId="LiveId" clId="{4E6F1067-CFD5-4971-BB8A-D33C11638646}" dt="2024-12-01T22:46:38.972" v="52767" actId="22"/>
          <ac:spMkLst>
            <pc:docMk/>
            <pc:sldMk cId="1463655036" sldId="270"/>
            <ac:spMk id="3" creationId="{7E8B1D22-79EC-51A2-48B9-73EE0C67D4FD}"/>
          </ac:spMkLst>
        </pc:spChg>
        <pc:picChg chg="add del mod">
          <ac:chgData name="Nick Smailer" userId="169af98ccc8c1d74" providerId="LiveId" clId="{4E6F1067-CFD5-4971-BB8A-D33C11638646}" dt="2024-12-01T22:45:31.651" v="52765" actId="478"/>
          <ac:picMkLst>
            <pc:docMk/>
            <pc:sldMk cId="1463655036" sldId="270"/>
            <ac:picMk id="4" creationId="{CD2534DB-0A58-4C03-1268-8ECDE17EB329}"/>
          </ac:picMkLst>
        </pc:picChg>
        <pc:picChg chg="add del mod">
          <ac:chgData name="Nick Smailer" userId="169af98ccc8c1d74" providerId="LiveId" clId="{4E6F1067-CFD5-4971-BB8A-D33C11638646}" dt="2024-12-01T22:45:31.651" v="52765" actId="478"/>
          <ac:picMkLst>
            <pc:docMk/>
            <pc:sldMk cId="1463655036" sldId="270"/>
            <ac:picMk id="5" creationId="{4E7FE850-C4DE-E243-18BF-B2FFCEAF856A}"/>
          </ac:picMkLst>
        </pc:picChg>
        <pc:picChg chg="add mod ord">
          <ac:chgData name="Nick Smailer" userId="169af98ccc8c1d74" providerId="LiveId" clId="{4E6F1067-CFD5-4971-BB8A-D33C11638646}" dt="2024-12-01T23:50:03.535" v="52990" actId="1076"/>
          <ac:picMkLst>
            <pc:docMk/>
            <pc:sldMk cId="1463655036" sldId="270"/>
            <ac:picMk id="7" creationId="{1F74A1CE-DD7E-2804-24AE-201978442986}"/>
          </ac:picMkLst>
        </pc:picChg>
        <pc:picChg chg="add mod">
          <ac:chgData name="Nick Smailer" userId="169af98ccc8c1d74" providerId="LiveId" clId="{4E6F1067-CFD5-4971-BB8A-D33C11638646}" dt="2024-12-01T23:49:56.786" v="52987" actId="1076"/>
          <ac:picMkLst>
            <pc:docMk/>
            <pc:sldMk cId="1463655036" sldId="270"/>
            <ac:picMk id="9" creationId="{03D5694B-DE7E-E359-7699-B1D1B69E7ADC}"/>
          </ac:picMkLst>
        </pc:picChg>
        <pc:picChg chg="add del mod ord">
          <ac:chgData name="Nick Smailer" userId="169af98ccc8c1d74" providerId="LiveId" clId="{4E6F1067-CFD5-4971-BB8A-D33C11638646}" dt="2024-12-01T22:49:13.559" v="52784" actId="478"/>
          <ac:picMkLst>
            <pc:docMk/>
            <pc:sldMk cId="1463655036" sldId="270"/>
            <ac:picMk id="11" creationId="{845519EB-B4DF-FCFE-B7DC-0E0DFCF9BE74}"/>
          </ac:picMkLst>
        </pc:picChg>
        <pc:picChg chg="add mod">
          <ac:chgData name="Nick Smailer" userId="169af98ccc8c1d74" providerId="LiveId" clId="{4E6F1067-CFD5-4971-BB8A-D33C11638646}" dt="2024-12-01T23:49:54.570" v="52986" actId="1076"/>
          <ac:picMkLst>
            <pc:docMk/>
            <pc:sldMk cId="1463655036" sldId="270"/>
            <ac:picMk id="13" creationId="{226597A9-44EF-7545-2604-319E4C695AA1}"/>
          </ac:picMkLst>
        </pc:picChg>
        <pc:picChg chg="add mod">
          <ac:chgData name="Nick Smailer" userId="169af98ccc8c1d74" providerId="LiveId" clId="{4E6F1067-CFD5-4971-BB8A-D33C11638646}" dt="2024-12-01T23:50:00.905" v="52989" actId="1076"/>
          <ac:picMkLst>
            <pc:docMk/>
            <pc:sldMk cId="1463655036" sldId="270"/>
            <ac:picMk id="14" creationId="{52B62DF8-4A30-0BC6-80E0-B25D41D26173}"/>
          </ac:picMkLst>
        </pc:picChg>
        <pc:picChg chg="add mod">
          <ac:chgData name="Nick Smailer" userId="169af98ccc8c1d74" providerId="LiveId" clId="{4E6F1067-CFD5-4971-BB8A-D33C11638646}" dt="2024-12-02T03:55:43.736" v="61837" actId="14100"/>
          <ac:picMkLst>
            <pc:docMk/>
            <pc:sldMk cId="1463655036" sldId="270"/>
            <ac:picMk id="17" creationId="{F7AA5236-D6C8-2F7D-F7D8-BB6CA8AD6D01}"/>
          </ac:picMkLst>
        </pc:picChg>
      </pc:sldChg>
      <pc:sldChg chg="modSp new del mod ord modNotesTx">
        <pc:chgData name="Nick Smailer" userId="169af98ccc8c1d74" providerId="LiveId" clId="{4E6F1067-CFD5-4971-BB8A-D33C11638646}" dt="2024-11-28T19:33:31.884" v="39250" actId="2696"/>
        <pc:sldMkLst>
          <pc:docMk/>
          <pc:sldMk cId="887835333" sldId="271"/>
        </pc:sldMkLst>
        <pc:spChg chg="mod">
          <ac:chgData name="Nick Smailer" userId="169af98ccc8c1d74" providerId="LiveId" clId="{4E6F1067-CFD5-4971-BB8A-D33C11638646}" dt="2024-11-27T20:34:54.264" v="30445" actId="20577"/>
          <ac:spMkLst>
            <pc:docMk/>
            <pc:sldMk cId="887835333" sldId="271"/>
            <ac:spMk id="2" creationId="{FB3A69AC-39A8-92C2-97C0-E7B90665D3F0}"/>
          </ac:spMkLst>
        </pc:spChg>
        <pc:spChg chg="mod">
          <ac:chgData name="Nick Smailer" userId="169af98ccc8c1d74" providerId="LiveId" clId="{4E6F1067-CFD5-4971-BB8A-D33C11638646}" dt="2024-11-27T20:34:30.819" v="30435" actId="20577"/>
          <ac:spMkLst>
            <pc:docMk/>
            <pc:sldMk cId="887835333" sldId="271"/>
            <ac:spMk id="3" creationId="{AFEBC393-E54E-078C-E251-F0241351F435}"/>
          </ac:spMkLst>
        </pc:spChg>
      </pc:sldChg>
      <pc:sldChg chg="addSp modSp new del mod ord">
        <pc:chgData name="Nick Smailer" userId="169af98ccc8c1d74" providerId="LiveId" clId="{4E6F1067-CFD5-4971-BB8A-D33C11638646}" dt="2024-11-28T19:34:05.219" v="39252" actId="2696"/>
        <pc:sldMkLst>
          <pc:docMk/>
          <pc:sldMk cId="2402323559" sldId="272"/>
        </pc:sldMkLst>
        <pc:spChg chg="mod">
          <ac:chgData name="Nick Smailer" userId="169af98ccc8c1d74" providerId="LiveId" clId="{4E6F1067-CFD5-4971-BB8A-D33C11638646}" dt="2024-11-26T19:54:08.006" v="7390" actId="20577"/>
          <ac:spMkLst>
            <pc:docMk/>
            <pc:sldMk cId="2402323559" sldId="272"/>
            <ac:spMk id="2" creationId="{C21EBC92-FD8B-8396-E8D6-C424E1511F72}"/>
          </ac:spMkLst>
        </pc:spChg>
        <pc:spChg chg="mod">
          <ac:chgData name="Nick Smailer" userId="169af98ccc8c1d74" providerId="LiveId" clId="{4E6F1067-CFD5-4971-BB8A-D33C11638646}" dt="2024-11-27T22:52:06.712" v="30619" actId="33524"/>
          <ac:spMkLst>
            <pc:docMk/>
            <pc:sldMk cId="2402323559" sldId="272"/>
            <ac:spMk id="3" creationId="{17F7F17F-0C74-4363-0B7F-CDB760C4B7FB}"/>
          </ac:spMkLst>
        </pc:spChg>
        <pc:picChg chg="add mod">
          <ac:chgData name="Nick Smailer" userId="169af98ccc8c1d74" providerId="LiveId" clId="{4E6F1067-CFD5-4971-BB8A-D33C11638646}" dt="2024-11-27T22:50:47.161" v="30552" actId="1076"/>
          <ac:picMkLst>
            <pc:docMk/>
            <pc:sldMk cId="2402323559" sldId="272"/>
            <ac:picMk id="4" creationId="{4877D1A3-9757-0407-0AD5-0B723458BD83}"/>
          </ac:picMkLst>
        </pc:picChg>
        <pc:picChg chg="add mod">
          <ac:chgData name="Nick Smailer" userId="169af98ccc8c1d74" providerId="LiveId" clId="{4E6F1067-CFD5-4971-BB8A-D33C11638646}" dt="2024-11-27T22:52:28.621" v="30621" actId="1076"/>
          <ac:picMkLst>
            <pc:docMk/>
            <pc:sldMk cId="2402323559" sldId="272"/>
            <ac:picMk id="5" creationId="{0E5CB21D-14B0-9E53-A5E2-6F064EFAE025}"/>
          </ac:picMkLst>
        </pc:picChg>
        <pc:picChg chg="add mod">
          <ac:chgData name="Nick Smailer" userId="169af98ccc8c1d74" providerId="LiveId" clId="{4E6F1067-CFD5-4971-BB8A-D33C11638646}" dt="2024-11-27T22:51:03.777" v="30555" actId="14100"/>
          <ac:picMkLst>
            <pc:docMk/>
            <pc:sldMk cId="2402323559" sldId="272"/>
            <ac:picMk id="6" creationId="{71C519C5-A695-2D1A-1846-49867220C9C9}"/>
          </ac:picMkLst>
        </pc:picChg>
        <pc:picChg chg="add mod">
          <ac:chgData name="Nick Smailer" userId="169af98ccc8c1d74" providerId="LiveId" clId="{4E6F1067-CFD5-4971-BB8A-D33C11638646}" dt="2024-11-27T22:51:40.468" v="30566" actId="1076"/>
          <ac:picMkLst>
            <pc:docMk/>
            <pc:sldMk cId="2402323559" sldId="272"/>
            <ac:picMk id="7" creationId="{7AA4CE69-3475-24B5-93B5-96F03BAECD8E}"/>
          </ac:picMkLst>
        </pc:picChg>
      </pc:sldChg>
      <pc:sldChg chg="new del">
        <pc:chgData name="Nick Smailer" userId="169af98ccc8c1d74" providerId="LiveId" clId="{4E6F1067-CFD5-4971-BB8A-D33C11638646}" dt="2024-11-26T19:55:30.943" v="7394" actId="2696"/>
        <pc:sldMkLst>
          <pc:docMk/>
          <pc:sldMk cId="725129485" sldId="273"/>
        </pc:sldMkLst>
      </pc:sldChg>
      <pc:sldChg chg="new del">
        <pc:chgData name="Nick Smailer" userId="169af98ccc8c1d74" providerId="LiveId" clId="{4E6F1067-CFD5-4971-BB8A-D33C11638646}" dt="2024-11-26T19:55:33.471" v="7395" actId="2696"/>
        <pc:sldMkLst>
          <pc:docMk/>
          <pc:sldMk cId="2407087573" sldId="274"/>
        </pc:sldMkLst>
      </pc:sldChg>
      <pc:sldChg chg="new del">
        <pc:chgData name="Nick Smailer" userId="169af98ccc8c1d74" providerId="LiveId" clId="{4E6F1067-CFD5-4971-BB8A-D33C11638646}" dt="2024-11-26T19:55:35.688" v="7396" actId="2696"/>
        <pc:sldMkLst>
          <pc:docMk/>
          <pc:sldMk cId="911761475" sldId="275"/>
        </pc:sldMkLst>
      </pc:sldChg>
      <pc:sldChg chg="modSp new del mod">
        <pc:chgData name="Nick Smailer" userId="169af98ccc8c1d74" providerId="LiveId" clId="{4E6F1067-CFD5-4971-BB8A-D33C11638646}" dt="2024-11-27T20:33:29.501" v="30405" actId="2696"/>
        <pc:sldMkLst>
          <pc:docMk/>
          <pc:sldMk cId="3413525918" sldId="276"/>
        </pc:sldMkLst>
        <pc:spChg chg="mod">
          <ac:chgData name="Nick Smailer" userId="169af98ccc8c1d74" providerId="LiveId" clId="{4E6F1067-CFD5-4971-BB8A-D33C11638646}" dt="2024-11-26T19:59:26.953" v="8127" actId="20577"/>
          <ac:spMkLst>
            <pc:docMk/>
            <pc:sldMk cId="3413525918" sldId="276"/>
            <ac:spMk id="2" creationId="{0127FAE1-5E38-C9D4-8ED7-64503FDBEE38}"/>
          </ac:spMkLst>
        </pc:spChg>
      </pc:sldChg>
      <pc:sldChg chg="modSp new del mod modNotesTx">
        <pc:chgData name="Nick Smailer" userId="169af98ccc8c1d74" providerId="LiveId" clId="{4E6F1067-CFD5-4971-BB8A-D33C11638646}" dt="2024-12-01T23:52:21.188" v="52993" actId="2696"/>
        <pc:sldMkLst>
          <pc:docMk/>
          <pc:sldMk cId="23643227" sldId="277"/>
        </pc:sldMkLst>
        <pc:spChg chg="mod">
          <ac:chgData name="Nick Smailer" userId="169af98ccc8c1d74" providerId="LiveId" clId="{4E6F1067-CFD5-4971-BB8A-D33C11638646}" dt="2024-11-26T20:04:46.686" v="8395" actId="20577"/>
          <ac:spMkLst>
            <pc:docMk/>
            <pc:sldMk cId="23643227" sldId="277"/>
            <ac:spMk id="2" creationId="{5CC5FDCC-B8CB-5ADC-E3C8-F56F80AD8D33}"/>
          </ac:spMkLst>
        </pc:spChg>
        <pc:spChg chg="mod">
          <ac:chgData name="Nick Smailer" userId="169af98ccc8c1d74" providerId="LiveId" clId="{4E6F1067-CFD5-4971-BB8A-D33C11638646}" dt="2024-11-28T19:49:09.882" v="40958" actId="20577"/>
          <ac:spMkLst>
            <pc:docMk/>
            <pc:sldMk cId="23643227" sldId="277"/>
            <ac:spMk id="3" creationId="{AB1F1641-E6F8-2107-5075-700DA5267366}"/>
          </ac:spMkLst>
        </pc:spChg>
      </pc:sldChg>
      <pc:sldChg chg="addSp delSp modSp new mod modTransition modAnim modNotesTx">
        <pc:chgData name="Nick Smailer" userId="169af98ccc8c1d74" providerId="LiveId" clId="{4E6F1067-CFD5-4971-BB8A-D33C11638646}" dt="2024-12-02T03:55:50.664" v="61839" actId="1076"/>
        <pc:sldMkLst>
          <pc:docMk/>
          <pc:sldMk cId="3870846577" sldId="278"/>
        </pc:sldMkLst>
        <pc:spChg chg="mod">
          <ac:chgData name="Nick Smailer" userId="169af98ccc8c1d74" providerId="LiveId" clId="{4E6F1067-CFD5-4971-BB8A-D33C11638646}" dt="2024-11-26T20:05:53.896" v="8548" actId="20577"/>
          <ac:spMkLst>
            <pc:docMk/>
            <pc:sldMk cId="3870846577" sldId="278"/>
            <ac:spMk id="2" creationId="{94D35342-780E-DC6A-246B-B10F671FA4AA}"/>
          </ac:spMkLst>
        </pc:spChg>
        <pc:spChg chg="mod">
          <ac:chgData name="Nick Smailer" userId="169af98ccc8c1d74" providerId="LiveId" clId="{4E6F1067-CFD5-4971-BB8A-D33C11638646}" dt="2024-11-26T20:09:30.719" v="9226" actId="20577"/>
          <ac:spMkLst>
            <pc:docMk/>
            <pc:sldMk cId="3870846577" sldId="278"/>
            <ac:spMk id="3" creationId="{6B5B4DD5-9196-C09B-2C76-8E604755CF53}"/>
          </ac:spMkLst>
        </pc:spChg>
        <pc:picChg chg="add mod">
          <ac:chgData name="Nick Smailer" userId="169af98ccc8c1d74" providerId="LiveId" clId="{4E6F1067-CFD5-4971-BB8A-D33C11638646}" dt="2024-11-26T20:07:37.479" v="8819" actId="1076"/>
          <ac:picMkLst>
            <pc:docMk/>
            <pc:sldMk cId="3870846577" sldId="278"/>
            <ac:picMk id="4" creationId="{34C039F8-60A0-1CCA-988F-3588781D2B69}"/>
          </ac:picMkLst>
        </pc:picChg>
        <pc:picChg chg="add del mod">
          <ac:chgData name="Nick Smailer" userId="169af98ccc8c1d74" providerId="LiveId" clId="{4E6F1067-CFD5-4971-BB8A-D33C11638646}" dt="2024-12-02T03:13:00.870" v="60807"/>
          <ac:picMkLst>
            <pc:docMk/>
            <pc:sldMk cId="3870846577" sldId="278"/>
            <ac:picMk id="8" creationId="{A9192743-B285-C928-CF0F-F895DE9A53AD}"/>
          </ac:picMkLst>
        </pc:picChg>
        <pc:picChg chg="add del mod ord">
          <ac:chgData name="Nick Smailer" userId="169af98ccc8c1d74" providerId="LiveId" clId="{4E6F1067-CFD5-4971-BB8A-D33C11638646}" dt="2024-12-02T03:13:37.466" v="60808"/>
          <ac:picMkLst>
            <pc:docMk/>
            <pc:sldMk cId="3870846577" sldId="278"/>
            <ac:picMk id="11" creationId="{294AB2AA-E7F8-3E7F-0BFA-5D89145199D1}"/>
          </ac:picMkLst>
        </pc:picChg>
        <pc:picChg chg="add mod">
          <ac:chgData name="Nick Smailer" userId="169af98ccc8c1d74" providerId="LiveId" clId="{4E6F1067-CFD5-4971-BB8A-D33C11638646}" dt="2024-12-02T03:55:50.664" v="61839" actId="1076"/>
          <ac:picMkLst>
            <pc:docMk/>
            <pc:sldMk cId="3870846577" sldId="278"/>
            <ac:picMk id="12" creationId="{E9D170B1-52D9-2E05-E077-946D5370D65E}"/>
          </ac:picMkLst>
        </pc:picChg>
      </pc:sldChg>
      <pc:sldChg chg="addSp delSp modSp new del mod modNotesTx">
        <pc:chgData name="Nick Smailer" userId="169af98ccc8c1d74" providerId="LiveId" clId="{4E6F1067-CFD5-4971-BB8A-D33C11638646}" dt="2024-12-01T23:53:07.298" v="52998" actId="2696"/>
        <pc:sldMkLst>
          <pc:docMk/>
          <pc:sldMk cId="484252210" sldId="279"/>
        </pc:sldMkLst>
        <pc:spChg chg="mod">
          <ac:chgData name="Nick Smailer" userId="169af98ccc8c1d74" providerId="LiveId" clId="{4E6F1067-CFD5-4971-BB8A-D33C11638646}" dt="2024-11-26T20:10:01.111" v="9250" actId="20577"/>
          <ac:spMkLst>
            <pc:docMk/>
            <pc:sldMk cId="484252210" sldId="279"/>
            <ac:spMk id="2" creationId="{A00F9973-84EE-A25A-76A5-EA0A0B9817BF}"/>
          </ac:spMkLst>
        </pc:spChg>
        <pc:spChg chg="del">
          <ac:chgData name="Nick Smailer" userId="169af98ccc8c1d74" providerId="LiveId" clId="{4E6F1067-CFD5-4971-BB8A-D33C11638646}" dt="2024-11-26T20:07:13.141" v="8811"/>
          <ac:spMkLst>
            <pc:docMk/>
            <pc:sldMk cId="484252210" sldId="279"/>
            <ac:spMk id="3" creationId="{CD64BA8C-F21F-0403-50DB-D98BE3EFE713}"/>
          </ac:spMkLst>
        </pc:spChg>
        <pc:spChg chg="add mod">
          <ac:chgData name="Nick Smailer" userId="169af98ccc8c1d74" providerId="LiveId" clId="{4E6F1067-CFD5-4971-BB8A-D33C11638646}" dt="2024-11-26T20:23:20.778" v="10577" actId="20577"/>
          <ac:spMkLst>
            <pc:docMk/>
            <pc:sldMk cId="484252210" sldId="279"/>
            <ac:spMk id="6" creationId="{B8AE8FA3-2499-F6AE-5EDD-7ED81E877AE5}"/>
          </ac:spMkLst>
        </pc:spChg>
        <pc:grpChg chg="add del mod">
          <ac:chgData name="Nick Smailer" userId="169af98ccc8c1d74" providerId="LiveId" clId="{4E6F1067-CFD5-4971-BB8A-D33C11638646}" dt="2024-11-26T20:18:01.591" v="10114" actId="21"/>
          <ac:grpSpMkLst>
            <pc:docMk/>
            <pc:sldMk cId="484252210" sldId="279"/>
            <ac:grpSpMk id="11" creationId="{35BE4454-AF52-417C-844A-D858BC060937}"/>
          </ac:grpSpMkLst>
        </pc:grpChg>
        <pc:picChg chg="add del mod">
          <ac:chgData name="Nick Smailer" userId="169af98ccc8c1d74" providerId="LiveId" clId="{4E6F1067-CFD5-4971-BB8A-D33C11638646}" dt="2024-11-26T20:07:15.605" v="8812" actId="21"/>
          <ac:picMkLst>
            <pc:docMk/>
            <pc:sldMk cId="484252210" sldId="279"/>
            <ac:picMk id="4" creationId="{34C039F8-60A0-1CCA-988F-3588781D2B69}"/>
          </ac:picMkLst>
        </pc:picChg>
        <pc:picChg chg="add mod">
          <ac:chgData name="Nick Smailer" userId="169af98ccc8c1d74" providerId="LiveId" clId="{4E6F1067-CFD5-4971-BB8A-D33C11638646}" dt="2024-11-26T20:17:22.159" v="10106" actId="164"/>
          <ac:picMkLst>
            <pc:docMk/>
            <pc:sldMk cId="484252210" sldId="279"/>
            <ac:picMk id="7" creationId="{168CC617-EF88-E450-304C-F56A2DE501EB}"/>
          </ac:picMkLst>
        </pc:picChg>
        <pc:picChg chg="add mod">
          <ac:chgData name="Nick Smailer" userId="169af98ccc8c1d74" providerId="LiveId" clId="{4E6F1067-CFD5-4971-BB8A-D33C11638646}" dt="2024-11-26T20:17:22.159" v="10106" actId="164"/>
          <ac:picMkLst>
            <pc:docMk/>
            <pc:sldMk cId="484252210" sldId="279"/>
            <ac:picMk id="8" creationId="{1580FEB0-C349-0101-B798-48C108924DC7}"/>
          </ac:picMkLst>
        </pc:picChg>
        <pc:picChg chg="add mod">
          <ac:chgData name="Nick Smailer" userId="169af98ccc8c1d74" providerId="LiveId" clId="{4E6F1067-CFD5-4971-BB8A-D33C11638646}" dt="2024-11-26T20:17:22.159" v="10106" actId="164"/>
          <ac:picMkLst>
            <pc:docMk/>
            <pc:sldMk cId="484252210" sldId="279"/>
            <ac:picMk id="9" creationId="{7D238CDE-585F-9366-E69C-BC289E7DA6AF}"/>
          </ac:picMkLst>
        </pc:picChg>
        <pc:picChg chg="add del mod">
          <ac:chgData name="Nick Smailer" userId="169af98ccc8c1d74" providerId="LiveId" clId="{4E6F1067-CFD5-4971-BB8A-D33C11638646}" dt="2024-11-26T20:18:08.546" v="10116" actId="21"/>
          <ac:picMkLst>
            <pc:docMk/>
            <pc:sldMk cId="484252210" sldId="279"/>
            <ac:picMk id="10" creationId="{1917F1F4-0EB3-65AA-9AAC-DD5344AD7425}"/>
          </ac:picMkLst>
        </pc:picChg>
        <pc:picChg chg="add del mod">
          <ac:chgData name="Nick Smailer" userId="169af98ccc8c1d74" providerId="LiveId" clId="{4E6F1067-CFD5-4971-BB8A-D33C11638646}" dt="2024-12-01T22:53:10.193" v="52820" actId="478"/>
          <ac:picMkLst>
            <pc:docMk/>
            <pc:sldMk cId="484252210" sldId="279"/>
            <ac:picMk id="13" creationId="{362A0B15-9FF5-8F16-7F4A-8D8A900651DD}"/>
          </ac:picMkLst>
        </pc:picChg>
      </pc:sldChg>
      <pc:sldChg chg="addSp delSp modSp new del mod">
        <pc:chgData name="Nick Smailer" userId="169af98ccc8c1d74" providerId="LiveId" clId="{4E6F1067-CFD5-4971-BB8A-D33C11638646}" dt="2024-11-26T20:22:24.855" v="10395" actId="2696"/>
        <pc:sldMkLst>
          <pc:docMk/>
          <pc:sldMk cId="200475291" sldId="280"/>
        </pc:sldMkLst>
        <pc:spChg chg="mod">
          <ac:chgData name="Nick Smailer" userId="169af98ccc8c1d74" providerId="LiveId" clId="{4E6F1067-CFD5-4971-BB8A-D33C11638646}" dt="2024-11-26T20:20:41.716" v="10304" actId="21"/>
          <ac:spMkLst>
            <pc:docMk/>
            <pc:sldMk cId="200475291" sldId="280"/>
            <ac:spMk id="2" creationId="{B4652CB8-45CE-A673-F754-34FC96139627}"/>
          </ac:spMkLst>
        </pc:spChg>
        <pc:spChg chg="del">
          <ac:chgData name="Nick Smailer" userId="169af98ccc8c1d74" providerId="LiveId" clId="{4E6F1067-CFD5-4971-BB8A-D33C11638646}" dt="2024-11-26T20:18:16.043" v="10118"/>
          <ac:spMkLst>
            <pc:docMk/>
            <pc:sldMk cId="200475291" sldId="280"/>
            <ac:spMk id="3" creationId="{6137B76F-BDC6-C41D-ADDF-11215899E3C7}"/>
          </ac:spMkLst>
        </pc:spChg>
        <pc:spChg chg="add mod">
          <ac:chgData name="Nick Smailer" userId="169af98ccc8c1d74" providerId="LiveId" clId="{4E6F1067-CFD5-4971-BB8A-D33C11638646}" dt="2024-11-26T20:20:47.558" v="10306" actId="21"/>
          <ac:spMkLst>
            <pc:docMk/>
            <pc:sldMk cId="200475291" sldId="280"/>
            <ac:spMk id="5" creationId="{80F7A4A2-3794-A5A8-D643-B01937BA3BFC}"/>
          </ac:spMkLst>
        </pc:spChg>
        <pc:grpChg chg="add del mod">
          <ac:chgData name="Nick Smailer" userId="169af98ccc8c1d74" providerId="LiveId" clId="{4E6F1067-CFD5-4971-BB8A-D33C11638646}" dt="2024-11-26T20:20:14.629" v="10289" actId="21"/>
          <ac:grpSpMkLst>
            <pc:docMk/>
            <pc:sldMk cId="200475291" sldId="280"/>
            <ac:grpSpMk id="11" creationId="{35BE4454-AF52-417C-844A-D858BC060937}"/>
          </ac:grpSpMkLst>
        </pc:grpChg>
        <pc:picChg chg="mod">
          <ac:chgData name="Nick Smailer" userId="169af98ccc8c1d74" providerId="LiveId" clId="{4E6F1067-CFD5-4971-BB8A-D33C11638646}" dt="2024-11-26T20:18:04.237" v="10115"/>
          <ac:picMkLst>
            <pc:docMk/>
            <pc:sldMk cId="200475291" sldId="280"/>
            <ac:picMk id="7" creationId="{168CC617-EF88-E450-304C-F56A2DE501EB}"/>
          </ac:picMkLst>
        </pc:picChg>
        <pc:picChg chg="mod">
          <ac:chgData name="Nick Smailer" userId="169af98ccc8c1d74" providerId="LiveId" clId="{4E6F1067-CFD5-4971-BB8A-D33C11638646}" dt="2024-11-26T20:18:04.237" v="10115"/>
          <ac:picMkLst>
            <pc:docMk/>
            <pc:sldMk cId="200475291" sldId="280"/>
            <ac:picMk id="8" creationId="{1580FEB0-C349-0101-B798-48C108924DC7}"/>
          </ac:picMkLst>
        </pc:picChg>
        <pc:picChg chg="mod">
          <ac:chgData name="Nick Smailer" userId="169af98ccc8c1d74" providerId="LiveId" clId="{4E6F1067-CFD5-4971-BB8A-D33C11638646}" dt="2024-11-26T20:18:04.237" v="10115"/>
          <ac:picMkLst>
            <pc:docMk/>
            <pc:sldMk cId="200475291" sldId="280"/>
            <ac:picMk id="9" creationId="{7D238CDE-585F-9366-E69C-BC289E7DA6AF}"/>
          </ac:picMkLst>
        </pc:picChg>
        <pc:picChg chg="add del mod">
          <ac:chgData name="Nick Smailer" userId="169af98ccc8c1d74" providerId="LiveId" clId="{4E6F1067-CFD5-4971-BB8A-D33C11638646}" dt="2024-11-26T20:20:47.558" v="10306" actId="21"/>
          <ac:picMkLst>
            <pc:docMk/>
            <pc:sldMk cId="200475291" sldId="280"/>
            <ac:picMk id="10" creationId="{1917F1F4-0EB3-65AA-9AAC-DD5344AD7425}"/>
          </ac:picMkLst>
        </pc:picChg>
      </pc:sldChg>
      <pc:sldChg chg="modSp new del mod ord modNotesTx">
        <pc:chgData name="Nick Smailer" userId="169af98ccc8c1d74" providerId="LiveId" clId="{4E6F1067-CFD5-4971-BB8A-D33C11638646}" dt="2024-11-28T19:49:21.051" v="40959" actId="2696"/>
        <pc:sldMkLst>
          <pc:docMk/>
          <pc:sldMk cId="1304470600" sldId="281"/>
        </pc:sldMkLst>
        <pc:spChg chg="mod">
          <ac:chgData name="Nick Smailer" userId="169af98ccc8c1d74" providerId="LiveId" clId="{4E6F1067-CFD5-4971-BB8A-D33C11638646}" dt="2024-11-26T20:28:14.092" v="10827" actId="20577"/>
          <ac:spMkLst>
            <pc:docMk/>
            <pc:sldMk cId="1304470600" sldId="281"/>
            <ac:spMk id="2" creationId="{8EC2ADC0-05EE-44E3-6763-B7B67DC1C6BA}"/>
          </ac:spMkLst>
        </pc:spChg>
        <pc:spChg chg="mod">
          <ac:chgData name="Nick Smailer" userId="169af98ccc8c1d74" providerId="LiveId" clId="{4E6F1067-CFD5-4971-BB8A-D33C11638646}" dt="2024-11-26T20:38:29.607" v="11520" actId="20577"/>
          <ac:spMkLst>
            <pc:docMk/>
            <pc:sldMk cId="1304470600" sldId="281"/>
            <ac:spMk id="3" creationId="{E32BD823-1B87-8178-8DCF-A205D1A28AFC}"/>
          </ac:spMkLst>
        </pc:spChg>
      </pc:sldChg>
      <pc:sldChg chg="addSp delSp modSp new mod modTransition modAnim modNotesTx">
        <pc:chgData name="Nick Smailer" userId="169af98ccc8c1d74" providerId="LiveId" clId="{4E6F1067-CFD5-4971-BB8A-D33C11638646}" dt="2024-12-02T03:56:20.031" v="61846" actId="1076"/>
        <pc:sldMkLst>
          <pc:docMk/>
          <pc:sldMk cId="1008342647" sldId="282"/>
        </pc:sldMkLst>
        <pc:spChg chg="mod">
          <ac:chgData name="Nick Smailer" userId="169af98ccc8c1d74" providerId="LiveId" clId="{4E6F1067-CFD5-4971-BB8A-D33C11638646}" dt="2024-11-29T01:18:12.537" v="41076" actId="20577"/>
          <ac:spMkLst>
            <pc:docMk/>
            <pc:sldMk cId="1008342647" sldId="282"/>
            <ac:spMk id="2" creationId="{30340451-A0D5-1FF2-BE7B-0B15DF99765A}"/>
          </ac:spMkLst>
        </pc:spChg>
        <pc:spChg chg="mod">
          <ac:chgData name="Nick Smailer" userId="169af98ccc8c1d74" providerId="LiveId" clId="{4E6F1067-CFD5-4971-BB8A-D33C11638646}" dt="2024-12-02T02:09:16.191" v="59451" actId="27636"/>
          <ac:spMkLst>
            <pc:docMk/>
            <pc:sldMk cId="1008342647" sldId="282"/>
            <ac:spMk id="3" creationId="{8E71A0F3-945D-E440-E3D6-FE109669DC40}"/>
          </ac:spMkLst>
        </pc:spChg>
        <pc:picChg chg="add del mod">
          <ac:chgData name="Nick Smailer" userId="169af98ccc8c1d74" providerId="LiveId" clId="{4E6F1067-CFD5-4971-BB8A-D33C11638646}" dt="2024-12-02T03:16:39.274" v="60813"/>
          <ac:picMkLst>
            <pc:docMk/>
            <pc:sldMk cId="1008342647" sldId="282"/>
            <ac:picMk id="6" creationId="{9E4676E0-5F1D-D48C-211B-34870DDC62B6}"/>
          </ac:picMkLst>
        </pc:picChg>
        <pc:picChg chg="add del mod ord">
          <ac:chgData name="Nick Smailer" userId="169af98ccc8c1d74" providerId="LiveId" clId="{4E6F1067-CFD5-4971-BB8A-D33C11638646}" dt="2024-12-02T03:17:20.930" v="60814"/>
          <ac:picMkLst>
            <pc:docMk/>
            <pc:sldMk cId="1008342647" sldId="282"/>
            <ac:picMk id="9" creationId="{3DC0C8AA-8ED5-3766-9320-8533132E6498}"/>
          </ac:picMkLst>
        </pc:picChg>
        <pc:picChg chg="add del mod">
          <ac:chgData name="Nick Smailer" userId="169af98ccc8c1d74" providerId="LiveId" clId="{4E6F1067-CFD5-4971-BB8A-D33C11638646}" dt="2024-12-02T03:17:30.669" v="60816"/>
          <ac:picMkLst>
            <pc:docMk/>
            <pc:sldMk cId="1008342647" sldId="282"/>
            <ac:picMk id="10" creationId="{5899A8AA-091A-CF21-9D0C-DEF627D55D67}"/>
          </ac:picMkLst>
        </pc:picChg>
        <pc:picChg chg="add del mod ord">
          <ac:chgData name="Nick Smailer" userId="169af98ccc8c1d74" providerId="LiveId" clId="{4E6F1067-CFD5-4971-BB8A-D33C11638646}" dt="2024-12-02T03:18:27.870" v="60817"/>
          <ac:picMkLst>
            <pc:docMk/>
            <pc:sldMk cId="1008342647" sldId="282"/>
            <ac:picMk id="13" creationId="{B499C235-A1AD-A433-F013-E4E351B76F39}"/>
          </ac:picMkLst>
        </pc:picChg>
        <pc:picChg chg="add mod">
          <ac:chgData name="Nick Smailer" userId="169af98ccc8c1d74" providerId="LiveId" clId="{4E6F1067-CFD5-4971-BB8A-D33C11638646}" dt="2024-12-02T03:56:20.031" v="61846" actId="1076"/>
          <ac:picMkLst>
            <pc:docMk/>
            <pc:sldMk cId="1008342647" sldId="282"/>
            <ac:picMk id="14" creationId="{0AE8AF09-7941-89E1-D723-5BF8F401022F}"/>
          </ac:picMkLst>
        </pc:picChg>
      </pc:sldChg>
      <pc:sldChg chg="modSp new del mod ord">
        <pc:chgData name="Nick Smailer" userId="169af98ccc8c1d74" providerId="LiveId" clId="{4E6F1067-CFD5-4971-BB8A-D33C11638646}" dt="2024-11-28T19:49:24.267" v="40960" actId="2696"/>
        <pc:sldMkLst>
          <pc:docMk/>
          <pc:sldMk cId="525141196" sldId="283"/>
        </pc:sldMkLst>
        <pc:spChg chg="mod">
          <ac:chgData name="Nick Smailer" userId="169af98ccc8c1d74" providerId="LiveId" clId="{4E6F1067-CFD5-4971-BB8A-D33C11638646}" dt="2024-11-27T20:35:24.032" v="30478" actId="20577"/>
          <ac:spMkLst>
            <pc:docMk/>
            <pc:sldMk cId="525141196" sldId="283"/>
            <ac:spMk id="2" creationId="{D7359B54-0731-1EE2-EE60-DEEB3F19B59D}"/>
          </ac:spMkLst>
        </pc:spChg>
      </pc:sldChg>
      <pc:sldChg chg="addSp delSp modSp new mod ord modNotesTx">
        <pc:chgData name="Nick Smailer" userId="169af98ccc8c1d74" providerId="LiveId" clId="{4E6F1067-CFD5-4971-BB8A-D33C11638646}" dt="2024-12-02T03:55:37.545" v="61836" actId="14100"/>
        <pc:sldMkLst>
          <pc:docMk/>
          <pc:sldMk cId="2443623372" sldId="284"/>
        </pc:sldMkLst>
        <pc:spChg chg="mod">
          <ac:chgData name="Nick Smailer" userId="169af98ccc8c1d74" providerId="LiveId" clId="{4E6F1067-CFD5-4971-BB8A-D33C11638646}" dt="2024-11-26T18:58:21.658" v="4844" actId="20577"/>
          <ac:spMkLst>
            <pc:docMk/>
            <pc:sldMk cId="2443623372" sldId="284"/>
            <ac:spMk id="2" creationId="{8B3B0608-7CD8-0337-7E24-26026C0E52C1}"/>
          </ac:spMkLst>
        </pc:spChg>
        <pc:spChg chg="del mod">
          <ac:chgData name="Nick Smailer" userId="169af98ccc8c1d74" providerId="LiveId" clId="{4E6F1067-CFD5-4971-BB8A-D33C11638646}" dt="2024-11-26T21:01:46.203" v="11531"/>
          <ac:spMkLst>
            <pc:docMk/>
            <pc:sldMk cId="2443623372" sldId="284"/>
            <ac:spMk id="3" creationId="{BA4F07C1-61A5-7ED8-34F1-71ED5004BEAF}"/>
          </ac:spMkLst>
        </pc:spChg>
        <pc:spChg chg="add del mod">
          <ac:chgData name="Nick Smailer" userId="169af98ccc8c1d74" providerId="LiveId" clId="{4E6F1067-CFD5-4971-BB8A-D33C11638646}" dt="2024-11-28T19:30:59.777" v="38704" actId="478"/>
          <ac:spMkLst>
            <pc:docMk/>
            <pc:sldMk cId="2443623372" sldId="284"/>
            <ac:spMk id="8" creationId="{49EB5BF2-0D74-8385-6CCD-CE43B02BD3DF}"/>
          </ac:spMkLst>
        </pc:spChg>
        <pc:spChg chg="add mod">
          <ac:chgData name="Nick Smailer" userId="169af98ccc8c1d74" providerId="LiveId" clId="{4E6F1067-CFD5-4971-BB8A-D33C11638646}" dt="2024-12-02T00:04:01.491" v="53040" actId="1076"/>
          <ac:spMkLst>
            <pc:docMk/>
            <pc:sldMk cId="2443623372" sldId="284"/>
            <ac:spMk id="15" creationId="{C7D7DB9E-CFB6-76EC-EC4C-654A227550A2}"/>
          </ac:spMkLst>
        </pc:spChg>
        <pc:grpChg chg="add mod">
          <ac:chgData name="Nick Smailer" userId="169af98ccc8c1d74" providerId="LiveId" clId="{4E6F1067-CFD5-4971-BB8A-D33C11638646}" dt="2024-12-02T00:02:02.903" v="53016" actId="1076"/>
          <ac:grpSpMkLst>
            <pc:docMk/>
            <pc:sldMk cId="2443623372" sldId="284"/>
            <ac:grpSpMk id="10" creationId="{10AD4649-D572-C651-7F68-4B90700EEF8D}"/>
          </ac:grpSpMkLst>
        </pc:grpChg>
        <pc:grpChg chg="add mod">
          <ac:chgData name="Nick Smailer" userId="169af98ccc8c1d74" providerId="LiveId" clId="{4E6F1067-CFD5-4971-BB8A-D33C11638646}" dt="2024-12-02T00:01:46.963" v="53008"/>
          <ac:grpSpMkLst>
            <pc:docMk/>
            <pc:sldMk cId="2443623372" sldId="284"/>
            <ac:grpSpMk id="11" creationId="{360EDEB7-EECD-B3A7-C8E2-897125711566}"/>
          </ac:grpSpMkLst>
        </pc:grpChg>
        <pc:picChg chg="add del mod">
          <ac:chgData name="Nick Smailer" userId="169af98ccc8c1d74" providerId="LiveId" clId="{4E6F1067-CFD5-4971-BB8A-D33C11638646}" dt="2024-12-02T00:00:06.801" v="52999" actId="478"/>
          <ac:picMkLst>
            <pc:docMk/>
            <pc:sldMk cId="2443623372" sldId="284"/>
            <ac:picMk id="4" creationId="{DA72092C-91E4-880A-6171-D4027C2D55F0}"/>
          </ac:picMkLst>
        </pc:picChg>
        <pc:picChg chg="add del mod">
          <ac:chgData name="Nick Smailer" userId="169af98ccc8c1d74" providerId="LiveId" clId="{4E6F1067-CFD5-4971-BB8A-D33C11638646}" dt="2024-12-02T00:00:08.614" v="53000" actId="478"/>
          <ac:picMkLst>
            <pc:docMk/>
            <pc:sldMk cId="2443623372" sldId="284"/>
            <ac:picMk id="5" creationId="{74FD94A1-8E36-1B30-A025-242D8DA23840}"/>
          </ac:picMkLst>
        </pc:picChg>
        <pc:picChg chg="add del mod">
          <ac:chgData name="Nick Smailer" userId="169af98ccc8c1d74" providerId="LiveId" clId="{4E6F1067-CFD5-4971-BB8A-D33C11638646}" dt="2024-11-28T19:07:42.944" v="38701" actId="478"/>
          <ac:picMkLst>
            <pc:docMk/>
            <pc:sldMk cId="2443623372" sldId="284"/>
            <ac:picMk id="6" creationId="{01D8F9A1-D1B2-A2E4-06FB-072625E659A7}"/>
          </ac:picMkLst>
        </pc:picChg>
        <pc:picChg chg="add mod">
          <ac:chgData name="Nick Smailer" userId="169af98ccc8c1d74" providerId="LiveId" clId="{4E6F1067-CFD5-4971-BB8A-D33C11638646}" dt="2024-12-02T00:00:31.744" v="53007" actId="1076"/>
          <ac:picMkLst>
            <pc:docMk/>
            <pc:sldMk cId="2443623372" sldId="284"/>
            <ac:picMk id="9" creationId="{BDFFB77D-8420-CFA1-03EB-A89D75B70F01}"/>
          </ac:picMkLst>
        </pc:picChg>
        <pc:picChg chg="add mod">
          <ac:chgData name="Nick Smailer" userId="169af98ccc8c1d74" providerId="LiveId" clId="{4E6F1067-CFD5-4971-BB8A-D33C11638646}" dt="2024-12-02T00:01:46.963" v="53008"/>
          <ac:picMkLst>
            <pc:docMk/>
            <pc:sldMk cId="2443623372" sldId="284"/>
            <ac:picMk id="12" creationId="{6F76F56F-5B43-40AB-FBE2-41C25E0241FF}"/>
          </ac:picMkLst>
        </pc:picChg>
        <pc:picChg chg="add mod">
          <ac:chgData name="Nick Smailer" userId="169af98ccc8c1d74" providerId="LiveId" clId="{4E6F1067-CFD5-4971-BB8A-D33C11638646}" dt="2024-12-02T00:01:46.963" v="53008"/>
          <ac:picMkLst>
            <pc:docMk/>
            <pc:sldMk cId="2443623372" sldId="284"/>
            <ac:picMk id="13" creationId="{FF0497BA-2BFA-0F57-F013-57A3C32B14E9}"/>
          </ac:picMkLst>
        </pc:picChg>
        <pc:picChg chg="add mod">
          <ac:chgData name="Nick Smailer" userId="169af98ccc8c1d74" providerId="LiveId" clId="{4E6F1067-CFD5-4971-BB8A-D33C11638646}" dt="2024-12-02T00:01:46.963" v="53008"/>
          <ac:picMkLst>
            <pc:docMk/>
            <pc:sldMk cId="2443623372" sldId="284"/>
            <ac:picMk id="14" creationId="{2E021672-BE35-84BF-8A2C-584EAF8F5BE5}"/>
          </ac:picMkLst>
        </pc:picChg>
        <pc:picChg chg="add mod">
          <ac:chgData name="Nick Smailer" userId="169af98ccc8c1d74" providerId="LiveId" clId="{4E6F1067-CFD5-4971-BB8A-D33C11638646}" dt="2024-12-02T03:55:37.545" v="61836" actId="14100"/>
          <ac:picMkLst>
            <pc:docMk/>
            <pc:sldMk cId="2443623372" sldId="284"/>
            <ac:picMk id="18" creationId="{5B667433-9DCE-ED0B-C721-A499E7E6AE0D}"/>
          </ac:picMkLst>
        </pc:picChg>
      </pc:sldChg>
      <pc:sldChg chg="modSp new del mod modNotesTx">
        <pc:chgData name="Nick Smailer" userId="169af98ccc8c1d74" providerId="LiveId" clId="{4E6F1067-CFD5-4971-BB8A-D33C11638646}" dt="2024-11-29T19:13:43.068" v="42598" actId="2696"/>
        <pc:sldMkLst>
          <pc:docMk/>
          <pc:sldMk cId="3356436634" sldId="285"/>
        </pc:sldMkLst>
        <pc:spChg chg="mod">
          <ac:chgData name="Nick Smailer" userId="169af98ccc8c1d74" providerId="LiveId" clId="{4E6F1067-CFD5-4971-BB8A-D33C11638646}" dt="2024-11-26T19:09:01.736" v="6065" actId="20577"/>
          <ac:spMkLst>
            <pc:docMk/>
            <pc:sldMk cId="3356436634" sldId="285"/>
            <ac:spMk id="2" creationId="{D91DC715-CC09-2F98-9097-A44BF1DB992F}"/>
          </ac:spMkLst>
        </pc:spChg>
        <pc:spChg chg="mod">
          <ac:chgData name="Nick Smailer" userId="169af98ccc8c1d74" providerId="LiveId" clId="{4E6F1067-CFD5-4971-BB8A-D33C11638646}" dt="2024-11-26T19:15:36.206" v="6670" actId="20577"/>
          <ac:spMkLst>
            <pc:docMk/>
            <pc:sldMk cId="3356436634" sldId="285"/>
            <ac:spMk id="3" creationId="{A26164A3-F557-0518-B602-B653734C8F98}"/>
          </ac:spMkLst>
        </pc:spChg>
      </pc:sldChg>
      <pc:sldChg chg="addSp modSp new del mod modNotesTx">
        <pc:chgData name="Nick Smailer" userId="169af98ccc8c1d74" providerId="LiveId" clId="{4E6F1067-CFD5-4971-BB8A-D33C11638646}" dt="2024-12-01T22:48:02.069" v="52775" actId="2696"/>
        <pc:sldMkLst>
          <pc:docMk/>
          <pc:sldMk cId="3301992105" sldId="286"/>
        </pc:sldMkLst>
        <pc:spChg chg="mod">
          <ac:chgData name="Nick Smailer" userId="169af98ccc8c1d74" providerId="LiveId" clId="{4E6F1067-CFD5-4971-BB8A-D33C11638646}" dt="2024-11-27T20:21:34.233" v="30147" actId="1076"/>
          <ac:spMkLst>
            <pc:docMk/>
            <pc:sldMk cId="3301992105" sldId="286"/>
            <ac:spMk id="2" creationId="{9DE8C3F0-30C2-2C3D-B9BE-B05C2A749C4D}"/>
          </ac:spMkLst>
        </pc:spChg>
        <pc:spChg chg="mod">
          <ac:chgData name="Nick Smailer" userId="169af98ccc8c1d74" providerId="LiveId" clId="{4E6F1067-CFD5-4971-BB8A-D33C11638646}" dt="2024-11-27T20:25:21.380" v="30341" actId="14100"/>
          <ac:spMkLst>
            <pc:docMk/>
            <pc:sldMk cId="3301992105" sldId="286"/>
            <ac:spMk id="3" creationId="{03DB91BB-1AD7-D5BA-CC31-783AB56FE204}"/>
          </ac:spMkLst>
        </pc:spChg>
        <pc:picChg chg="add mod">
          <ac:chgData name="Nick Smailer" userId="169af98ccc8c1d74" providerId="LiveId" clId="{4E6F1067-CFD5-4971-BB8A-D33C11638646}" dt="2024-11-27T20:25:24.231" v="30342" actId="1076"/>
          <ac:picMkLst>
            <pc:docMk/>
            <pc:sldMk cId="3301992105" sldId="286"/>
            <ac:picMk id="4" creationId="{5433C5CC-9F32-985F-9482-C0FF042D3E38}"/>
          </ac:picMkLst>
        </pc:picChg>
        <pc:picChg chg="add mod">
          <ac:chgData name="Nick Smailer" userId="169af98ccc8c1d74" providerId="LiveId" clId="{4E6F1067-CFD5-4971-BB8A-D33C11638646}" dt="2024-11-27T20:25:43.343" v="30345" actId="1076"/>
          <ac:picMkLst>
            <pc:docMk/>
            <pc:sldMk cId="3301992105" sldId="286"/>
            <ac:picMk id="5" creationId="{B18A075A-872A-96AC-839D-817EDC9B4C15}"/>
          </ac:picMkLst>
        </pc:picChg>
        <pc:picChg chg="add mod">
          <ac:chgData name="Nick Smailer" userId="169af98ccc8c1d74" providerId="LiveId" clId="{4E6F1067-CFD5-4971-BB8A-D33C11638646}" dt="2024-11-27T20:27:09.228" v="30351" actId="14100"/>
          <ac:picMkLst>
            <pc:docMk/>
            <pc:sldMk cId="3301992105" sldId="286"/>
            <ac:picMk id="6" creationId="{4F881CBC-B460-E96D-F7C3-B8BD3FE8CD66}"/>
          </ac:picMkLst>
        </pc:picChg>
        <pc:picChg chg="add mod">
          <ac:chgData name="Nick Smailer" userId="169af98ccc8c1d74" providerId="LiveId" clId="{4E6F1067-CFD5-4971-BB8A-D33C11638646}" dt="2024-11-27T20:27:25.855" v="30355" actId="1076"/>
          <ac:picMkLst>
            <pc:docMk/>
            <pc:sldMk cId="3301992105" sldId="286"/>
            <ac:picMk id="7" creationId="{A713764F-AEB7-F7FF-FDD5-FCE90099D2A3}"/>
          </ac:picMkLst>
        </pc:picChg>
        <pc:picChg chg="add mod">
          <ac:chgData name="Nick Smailer" userId="169af98ccc8c1d74" providerId="LiveId" clId="{4E6F1067-CFD5-4971-BB8A-D33C11638646}" dt="2024-11-27T20:28:01.742" v="30359" actId="1076"/>
          <ac:picMkLst>
            <pc:docMk/>
            <pc:sldMk cId="3301992105" sldId="286"/>
            <ac:picMk id="8" creationId="{6BAC01E2-DDCA-040D-4741-18B302D7E5F2}"/>
          </ac:picMkLst>
        </pc:picChg>
        <pc:picChg chg="add mod">
          <ac:chgData name="Nick Smailer" userId="169af98ccc8c1d74" providerId="LiveId" clId="{4E6F1067-CFD5-4971-BB8A-D33C11638646}" dt="2024-11-27T20:29:22.676" v="30373" actId="1076"/>
          <ac:picMkLst>
            <pc:docMk/>
            <pc:sldMk cId="3301992105" sldId="286"/>
            <ac:picMk id="9" creationId="{75A19972-C6B9-2C05-9BA5-5790E4149FDF}"/>
          </ac:picMkLst>
        </pc:picChg>
        <pc:picChg chg="add mod">
          <ac:chgData name="Nick Smailer" userId="169af98ccc8c1d74" providerId="LiveId" clId="{4E6F1067-CFD5-4971-BB8A-D33C11638646}" dt="2024-11-27T20:28:48.008" v="30368" actId="14100"/>
          <ac:picMkLst>
            <pc:docMk/>
            <pc:sldMk cId="3301992105" sldId="286"/>
            <ac:picMk id="10" creationId="{E916DBDE-9652-5137-452F-4EC5F281340B}"/>
          </ac:picMkLst>
        </pc:picChg>
        <pc:picChg chg="add mod">
          <ac:chgData name="Nick Smailer" userId="169af98ccc8c1d74" providerId="LiveId" clId="{4E6F1067-CFD5-4971-BB8A-D33C11638646}" dt="2024-11-27T20:29:13.742" v="30372" actId="1076"/>
          <ac:picMkLst>
            <pc:docMk/>
            <pc:sldMk cId="3301992105" sldId="286"/>
            <ac:picMk id="11" creationId="{74103D32-5307-17CE-D61E-831AB2EFC8D7}"/>
          </ac:picMkLst>
        </pc:picChg>
      </pc:sldChg>
      <pc:sldChg chg="modSp new del mod ord modNotesTx">
        <pc:chgData name="Nick Smailer" userId="169af98ccc8c1d74" providerId="LiveId" clId="{4E6F1067-CFD5-4971-BB8A-D33C11638646}" dt="2024-11-28T19:39:23.572" v="40137" actId="2696"/>
        <pc:sldMkLst>
          <pc:docMk/>
          <pc:sldMk cId="78796308" sldId="287"/>
        </pc:sldMkLst>
        <pc:spChg chg="mod">
          <ac:chgData name="Nick Smailer" userId="169af98ccc8c1d74" providerId="LiveId" clId="{4E6F1067-CFD5-4971-BB8A-D33C11638646}" dt="2024-11-26T19:55:47.515" v="7424" actId="20577"/>
          <ac:spMkLst>
            <pc:docMk/>
            <pc:sldMk cId="78796308" sldId="287"/>
            <ac:spMk id="2" creationId="{066DA185-7E91-B2D6-A633-F012FCC553CA}"/>
          </ac:spMkLst>
        </pc:spChg>
        <pc:spChg chg="mod">
          <ac:chgData name="Nick Smailer" userId="169af98ccc8c1d74" providerId="LiveId" clId="{4E6F1067-CFD5-4971-BB8A-D33C11638646}" dt="2024-11-27T20:33:57.261" v="30424" actId="20577"/>
          <ac:spMkLst>
            <pc:docMk/>
            <pc:sldMk cId="78796308" sldId="287"/>
            <ac:spMk id="3" creationId="{D6F2C776-A1F6-6F8F-F69D-89269F49BF50}"/>
          </ac:spMkLst>
        </pc:spChg>
      </pc:sldChg>
      <pc:sldChg chg="addSp delSp modSp new mod modNotesTx">
        <pc:chgData name="Nick Smailer" userId="169af98ccc8c1d74" providerId="LiveId" clId="{4E6F1067-CFD5-4971-BB8A-D33C11638646}" dt="2024-12-02T03:56:06.431" v="61843" actId="14100"/>
        <pc:sldMkLst>
          <pc:docMk/>
          <pc:sldMk cId="3092517845" sldId="288"/>
        </pc:sldMkLst>
        <pc:spChg chg="mod">
          <ac:chgData name="Nick Smailer" userId="169af98ccc8c1d74" providerId="LiveId" clId="{4E6F1067-CFD5-4971-BB8A-D33C11638646}" dt="2024-11-26T20:20:43.900" v="10305"/>
          <ac:spMkLst>
            <pc:docMk/>
            <pc:sldMk cId="3092517845" sldId="288"/>
            <ac:spMk id="2" creationId="{5EAEC66A-2402-5376-0324-84876A8E52A3}"/>
          </ac:spMkLst>
        </pc:spChg>
        <pc:spChg chg="mod">
          <ac:chgData name="Nick Smailer" userId="169af98ccc8c1d74" providerId="LiveId" clId="{4E6F1067-CFD5-4971-BB8A-D33C11638646}" dt="2024-11-27T19:56:16.111" v="27421" actId="5793"/>
          <ac:spMkLst>
            <pc:docMk/>
            <pc:sldMk cId="3092517845" sldId="288"/>
            <ac:spMk id="3" creationId="{6446B7A4-B46D-294E-207A-EFC7186C6F49}"/>
          </ac:spMkLst>
        </pc:spChg>
        <pc:grpChg chg="add mod">
          <ac:chgData name="Nick Smailer" userId="169af98ccc8c1d74" providerId="LiveId" clId="{4E6F1067-CFD5-4971-BB8A-D33C11638646}" dt="2024-11-26T20:24:13.558" v="10787" actId="1076"/>
          <ac:grpSpMkLst>
            <pc:docMk/>
            <pc:sldMk cId="3092517845" sldId="288"/>
            <ac:grpSpMk id="4" creationId="{ED65D4C3-AB85-F782-4E08-71F6EB660ADE}"/>
          </ac:grpSpMkLst>
        </pc:grpChg>
        <pc:grpChg chg="add del mod">
          <ac:chgData name="Nick Smailer" userId="169af98ccc8c1d74" providerId="LiveId" clId="{4E6F1067-CFD5-4971-BB8A-D33C11638646}" dt="2024-11-26T20:21:11.316" v="10311" actId="165"/>
          <ac:grpSpMkLst>
            <pc:docMk/>
            <pc:sldMk cId="3092517845" sldId="288"/>
            <ac:grpSpMk id="11" creationId="{35BE4454-AF52-417C-844A-D858BC060937}"/>
          </ac:grpSpMkLst>
        </pc:grpChg>
        <pc:picChg chg="mod topLvl">
          <ac:chgData name="Nick Smailer" userId="169af98ccc8c1d74" providerId="LiveId" clId="{4E6F1067-CFD5-4971-BB8A-D33C11638646}" dt="2024-11-26T20:21:15.427" v="10312" actId="164"/>
          <ac:picMkLst>
            <pc:docMk/>
            <pc:sldMk cId="3092517845" sldId="288"/>
            <ac:picMk id="7" creationId="{168CC617-EF88-E450-304C-F56A2DE501EB}"/>
          </ac:picMkLst>
        </pc:picChg>
        <pc:picChg chg="mod topLvl">
          <ac:chgData name="Nick Smailer" userId="169af98ccc8c1d74" providerId="LiveId" clId="{4E6F1067-CFD5-4971-BB8A-D33C11638646}" dt="2024-11-26T20:21:15.427" v="10312" actId="164"/>
          <ac:picMkLst>
            <pc:docMk/>
            <pc:sldMk cId="3092517845" sldId="288"/>
            <ac:picMk id="8" creationId="{1580FEB0-C349-0101-B798-48C108924DC7}"/>
          </ac:picMkLst>
        </pc:picChg>
        <pc:picChg chg="mod topLvl">
          <ac:chgData name="Nick Smailer" userId="169af98ccc8c1d74" providerId="LiveId" clId="{4E6F1067-CFD5-4971-BB8A-D33C11638646}" dt="2024-11-26T20:21:15.427" v="10312" actId="164"/>
          <ac:picMkLst>
            <pc:docMk/>
            <pc:sldMk cId="3092517845" sldId="288"/>
            <ac:picMk id="9" creationId="{7D238CDE-585F-9366-E69C-BC289E7DA6AF}"/>
          </ac:picMkLst>
        </pc:picChg>
        <pc:picChg chg="add mod">
          <ac:chgData name="Nick Smailer" userId="169af98ccc8c1d74" providerId="LiveId" clId="{4E6F1067-CFD5-4971-BB8A-D33C11638646}" dt="2024-11-26T20:21:15.427" v="10312" actId="164"/>
          <ac:picMkLst>
            <pc:docMk/>
            <pc:sldMk cId="3092517845" sldId="288"/>
            <ac:picMk id="10" creationId="{1917F1F4-0EB3-65AA-9AAC-DD5344AD7425}"/>
          </ac:picMkLst>
        </pc:picChg>
        <pc:picChg chg="add mod">
          <ac:chgData name="Nick Smailer" userId="169af98ccc8c1d74" providerId="LiveId" clId="{4E6F1067-CFD5-4971-BB8A-D33C11638646}" dt="2024-12-02T03:56:06.431" v="61843" actId="14100"/>
          <ac:picMkLst>
            <pc:docMk/>
            <pc:sldMk cId="3092517845" sldId="288"/>
            <ac:picMk id="12" creationId="{B56C0505-8FFF-97C8-822E-89112FE90245}"/>
          </ac:picMkLst>
        </pc:picChg>
      </pc:sldChg>
      <pc:sldChg chg="new del">
        <pc:chgData name="Nick Smailer" userId="169af98ccc8c1d74" providerId="LiveId" clId="{4E6F1067-CFD5-4971-BB8A-D33C11638646}" dt="2024-11-28T19:41:35.404" v="40334" actId="2696"/>
        <pc:sldMkLst>
          <pc:docMk/>
          <pc:sldMk cId="1440696183" sldId="289"/>
        </pc:sldMkLst>
      </pc:sldChg>
      <pc:sldChg chg="new del">
        <pc:chgData name="Nick Smailer" userId="169af98ccc8c1d74" providerId="LiveId" clId="{4E6F1067-CFD5-4971-BB8A-D33C11638646}" dt="2024-11-28T19:41:37.631" v="40335" actId="2696"/>
        <pc:sldMkLst>
          <pc:docMk/>
          <pc:sldMk cId="1077706218" sldId="290"/>
        </pc:sldMkLst>
      </pc:sldChg>
      <pc:sldChg chg="addSp modSp new del mod ord modNotesTx">
        <pc:chgData name="Nick Smailer" userId="169af98ccc8c1d74" providerId="LiveId" clId="{4E6F1067-CFD5-4971-BB8A-D33C11638646}" dt="2024-12-01T22:52:00.615" v="52819" actId="2696"/>
        <pc:sldMkLst>
          <pc:docMk/>
          <pc:sldMk cId="1060939886" sldId="291"/>
        </pc:sldMkLst>
        <pc:spChg chg="mod">
          <ac:chgData name="Nick Smailer" userId="169af98ccc8c1d74" providerId="LiveId" clId="{4E6F1067-CFD5-4971-BB8A-D33C11638646}" dt="2024-11-26T21:03:38.030" v="11569" actId="20577"/>
          <ac:spMkLst>
            <pc:docMk/>
            <pc:sldMk cId="1060939886" sldId="291"/>
            <ac:spMk id="2" creationId="{616D8B1C-71B7-3238-2946-A9F290B0DFCF}"/>
          </ac:spMkLst>
        </pc:spChg>
        <pc:picChg chg="add mod">
          <ac:chgData name="Nick Smailer" userId="169af98ccc8c1d74" providerId="LiveId" clId="{4E6F1067-CFD5-4971-BB8A-D33C11638646}" dt="2024-11-26T21:03:56.237" v="11572" actId="1076"/>
          <ac:picMkLst>
            <pc:docMk/>
            <pc:sldMk cId="1060939886" sldId="291"/>
            <ac:picMk id="4" creationId="{0464FF77-8C87-4754-C0C2-91A23207DC8E}"/>
          </ac:picMkLst>
        </pc:picChg>
        <pc:picChg chg="add mod">
          <ac:chgData name="Nick Smailer" userId="169af98ccc8c1d74" providerId="LiveId" clId="{4E6F1067-CFD5-4971-BB8A-D33C11638646}" dt="2024-11-26T21:03:59.133" v="11574" actId="1076"/>
          <ac:picMkLst>
            <pc:docMk/>
            <pc:sldMk cId="1060939886" sldId="291"/>
            <ac:picMk id="5" creationId="{9F770A26-81F6-9A6A-4EF9-2D5471D1A453}"/>
          </ac:picMkLst>
        </pc:picChg>
      </pc:sldChg>
      <pc:sldChg chg="addSp delSp modSp new mod ord modTransition modAnim modNotesTx">
        <pc:chgData name="Nick Smailer" userId="169af98ccc8c1d74" providerId="LiveId" clId="{4E6F1067-CFD5-4971-BB8A-D33C11638646}" dt="2024-12-02T03:55:15.305" v="61833" actId="1076"/>
        <pc:sldMkLst>
          <pc:docMk/>
          <pc:sldMk cId="1991190521" sldId="292"/>
        </pc:sldMkLst>
        <pc:spChg chg="mod">
          <ac:chgData name="Nick Smailer" userId="169af98ccc8c1d74" providerId="LiveId" clId="{4E6F1067-CFD5-4971-BB8A-D33C11638646}" dt="2024-11-27T20:08:09.279" v="29660" actId="20577"/>
          <ac:spMkLst>
            <pc:docMk/>
            <pc:sldMk cId="1991190521" sldId="292"/>
            <ac:spMk id="2" creationId="{F17DD5B7-953F-8912-6C19-E4216855323A}"/>
          </ac:spMkLst>
        </pc:spChg>
        <pc:spChg chg="mod">
          <ac:chgData name="Nick Smailer" userId="169af98ccc8c1d74" providerId="LiveId" clId="{4E6F1067-CFD5-4971-BB8A-D33C11638646}" dt="2024-12-02T01:24:26.319" v="53423" actId="20577"/>
          <ac:spMkLst>
            <pc:docMk/>
            <pc:sldMk cId="1991190521" sldId="292"/>
            <ac:spMk id="3" creationId="{2D1CC18D-CA04-E745-3EF7-0EBACF08147E}"/>
          </ac:spMkLst>
        </pc:spChg>
        <pc:picChg chg="add del mod">
          <ac:chgData name="Nick Smailer" userId="169af98ccc8c1d74" providerId="LiveId" clId="{4E6F1067-CFD5-4971-BB8A-D33C11638646}" dt="2024-12-02T03:04:15.149" v="60795"/>
          <ac:picMkLst>
            <pc:docMk/>
            <pc:sldMk cId="1991190521" sldId="292"/>
            <ac:picMk id="8" creationId="{90AB746D-608A-8A5A-AA29-85E53A5C5360}"/>
          </ac:picMkLst>
        </pc:picChg>
        <pc:picChg chg="add del mod ord">
          <ac:chgData name="Nick Smailer" userId="169af98ccc8c1d74" providerId="LiveId" clId="{4E6F1067-CFD5-4971-BB8A-D33C11638646}" dt="2024-12-02T03:04:41.797" v="60796"/>
          <ac:picMkLst>
            <pc:docMk/>
            <pc:sldMk cId="1991190521" sldId="292"/>
            <ac:picMk id="11" creationId="{A08BF7E9-511A-0B00-F4C1-58EC43DABC22}"/>
          </ac:picMkLst>
        </pc:picChg>
        <pc:picChg chg="add del mod">
          <ac:chgData name="Nick Smailer" userId="169af98ccc8c1d74" providerId="LiveId" clId="{4E6F1067-CFD5-4971-BB8A-D33C11638646}" dt="2024-12-02T03:04:53.038" v="60799"/>
          <ac:picMkLst>
            <pc:docMk/>
            <pc:sldMk cId="1991190521" sldId="292"/>
            <ac:picMk id="12" creationId="{1DC10176-31C0-07D1-3C3F-768512738DAC}"/>
          </ac:picMkLst>
        </pc:picChg>
        <pc:picChg chg="add del mod ord">
          <ac:chgData name="Nick Smailer" userId="169af98ccc8c1d74" providerId="LiveId" clId="{4E6F1067-CFD5-4971-BB8A-D33C11638646}" dt="2024-12-02T03:07:33.840" v="60800"/>
          <ac:picMkLst>
            <pc:docMk/>
            <pc:sldMk cId="1991190521" sldId="292"/>
            <ac:picMk id="16" creationId="{8A4A88F9-DC55-30AD-CFBA-2557BAE7A80F}"/>
          </ac:picMkLst>
        </pc:picChg>
        <pc:picChg chg="add mod">
          <ac:chgData name="Nick Smailer" userId="169af98ccc8c1d74" providerId="LiveId" clId="{4E6F1067-CFD5-4971-BB8A-D33C11638646}" dt="2024-12-02T03:55:15.305" v="61833" actId="1076"/>
          <ac:picMkLst>
            <pc:docMk/>
            <pc:sldMk cId="1991190521" sldId="292"/>
            <ac:picMk id="17" creationId="{1E9385EC-7505-F8AA-FE85-6DCC8CCD9325}"/>
          </ac:picMkLst>
        </pc:picChg>
        <pc:picChg chg="add mod">
          <ac:chgData name="Nick Smailer" userId="169af98ccc8c1d74" providerId="LiveId" clId="{4E6F1067-CFD5-4971-BB8A-D33C11638646}" dt="2024-11-30T16:50:48.190" v="52149" actId="1076"/>
          <ac:picMkLst>
            <pc:docMk/>
            <pc:sldMk cId="1991190521" sldId="292"/>
            <ac:picMk id="3074" creationId="{9A51BF55-A60B-3F2F-25F4-5BE1339FB65C}"/>
          </ac:picMkLst>
        </pc:picChg>
        <pc:picChg chg="add mod">
          <ac:chgData name="Nick Smailer" userId="169af98ccc8c1d74" providerId="LiveId" clId="{4E6F1067-CFD5-4971-BB8A-D33C11638646}" dt="2024-12-01T23:43:12.117" v="52882" actId="1076"/>
          <ac:picMkLst>
            <pc:docMk/>
            <pc:sldMk cId="1991190521" sldId="292"/>
            <ac:picMk id="3076" creationId="{ECA77136-7F80-28F4-34FB-A866306ACE09}"/>
          </ac:picMkLst>
        </pc:picChg>
      </pc:sldChg>
      <pc:sldChg chg="addSp delSp modSp new mod modTransition modAnim modNotesTx">
        <pc:chgData name="Nick Smailer" userId="169af98ccc8c1d74" providerId="LiveId" clId="{4E6F1067-CFD5-4971-BB8A-D33C11638646}" dt="2024-12-02T03:54:58.373" v="61829" actId="14100"/>
        <pc:sldMkLst>
          <pc:docMk/>
          <pc:sldMk cId="1711669979" sldId="293"/>
        </pc:sldMkLst>
        <pc:spChg chg="mod">
          <ac:chgData name="Nick Smailer" userId="169af98ccc8c1d74" providerId="LiveId" clId="{4E6F1067-CFD5-4971-BB8A-D33C11638646}" dt="2024-11-28T16:22:57.305" v="30661" actId="20577"/>
          <ac:spMkLst>
            <pc:docMk/>
            <pc:sldMk cId="1711669979" sldId="293"/>
            <ac:spMk id="2" creationId="{0C8551FA-87C7-D730-0EF3-AFE76E3862F9}"/>
          </ac:spMkLst>
        </pc:spChg>
        <pc:spChg chg="mod">
          <ac:chgData name="Nick Smailer" userId="169af98ccc8c1d74" providerId="LiveId" clId="{4E6F1067-CFD5-4971-BB8A-D33C11638646}" dt="2024-11-30T16:46:05.134" v="52130" actId="20577"/>
          <ac:spMkLst>
            <pc:docMk/>
            <pc:sldMk cId="1711669979" sldId="293"/>
            <ac:spMk id="3" creationId="{7DBC6461-419C-ED73-304F-6A95A3386095}"/>
          </ac:spMkLst>
        </pc:spChg>
        <pc:picChg chg="add mod">
          <ac:chgData name="Nick Smailer" userId="169af98ccc8c1d74" providerId="LiveId" clId="{4E6F1067-CFD5-4971-BB8A-D33C11638646}" dt="2024-12-02T00:56:38.357" v="53099" actId="1076"/>
          <ac:picMkLst>
            <pc:docMk/>
            <pc:sldMk cId="1711669979" sldId="293"/>
            <ac:picMk id="5" creationId="{E86D85C4-F59C-AFF4-5D99-B698F748D490}"/>
          </ac:picMkLst>
        </pc:picChg>
        <pc:picChg chg="add mod">
          <ac:chgData name="Nick Smailer" userId="169af98ccc8c1d74" providerId="LiveId" clId="{4E6F1067-CFD5-4971-BB8A-D33C11638646}" dt="2024-12-02T00:56:41.880" v="53100" actId="1076"/>
          <ac:picMkLst>
            <pc:docMk/>
            <pc:sldMk cId="1711669979" sldId="293"/>
            <ac:picMk id="7" creationId="{EE577745-A9AC-0907-9FD2-3BCA608767EE}"/>
          </ac:picMkLst>
        </pc:picChg>
        <pc:picChg chg="add del mod">
          <ac:chgData name="Nick Smailer" userId="169af98ccc8c1d74" providerId="LiveId" clId="{4E6F1067-CFD5-4971-BB8A-D33C11638646}" dt="2024-12-02T02:46:59.339" v="60764"/>
          <ac:picMkLst>
            <pc:docMk/>
            <pc:sldMk cId="1711669979" sldId="293"/>
            <ac:picMk id="14" creationId="{AF37BE1B-CA94-9501-70DA-C33D92694592}"/>
          </ac:picMkLst>
        </pc:picChg>
        <pc:picChg chg="add del mod ord">
          <ac:chgData name="Nick Smailer" userId="169af98ccc8c1d74" providerId="LiveId" clId="{4E6F1067-CFD5-4971-BB8A-D33C11638646}" dt="2024-12-02T02:47:05.139" v="60765"/>
          <ac:picMkLst>
            <pc:docMk/>
            <pc:sldMk cId="1711669979" sldId="293"/>
            <ac:picMk id="17" creationId="{05B9A65F-4084-EED6-D566-F0A666D54034}"/>
          </ac:picMkLst>
        </pc:picChg>
        <pc:picChg chg="add del mod">
          <ac:chgData name="Nick Smailer" userId="169af98ccc8c1d74" providerId="LiveId" clId="{4E6F1067-CFD5-4971-BB8A-D33C11638646}" dt="2024-12-02T02:47:09.466" v="60767"/>
          <ac:picMkLst>
            <pc:docMk/>
            <pc:sldMk cId="1711669979" sldId="293"/>
            <ac:picMk id="18" creationId="{6DAFE9BB-18A0-7EFB-2AA1-BA5ADC5A8F96}"/>
          </ac:picMkLst>
        </pc:picChg>
        <pc:picChg chg="add del mod ord">
          <ac:chgData name="Nick Smailer" userId="169af98ccc8c1d74" providerId="LiveId" clId="{4E6F1067-CFD5-4971-BB8A-D33C11638646}" dt="2024-12-02T02:47:42.626" v="60768"/>
          <ac:picMkLst>
            <pc:docMk/>
            <pc:sldMk cId="1711669979" sldId="293"/>
            <ac:picMk id="21" creationId="{B112954B-CC4E-5964-C0FD-8EC5AEF979E6}"/>
          </ac:picMkLst>
        </pc:picChg>
        <pc:picChg chg="add del mod">
          <ac:chgData name="Nick Smailer" userId="169af98ccc8c1d74" providerId="LiveId" clId="{4E6F1067-CFD5-4971-BB8A-D33C11638646}" dt="2024-12-02T02:47:49.265" v="60770"/>
          <ac:picMkLst>
            <pc:docMk/>
            <pc:sldMk cId="1711669979" sldId="293"/>
            <ac:picMk id="22" creationId="{E63E52DD-03D4-9A1D-6E2A-4214CB4F4E9D}"/>
          </ac:picMkLst>
        </pc:picChg>
        <pc:picChg chg="add del mod ord">
          <ac:chgData name="Nick Smailer" userId="169af98ccc8c1d74" providerId="LiveId" clId="{4E6F1067-CFD5-4971-BB8A-D33C11638646}" dt="2024-12-02T02:48:31.573" v="60771"/>
          <ac:picMkLst>
            <pc:docMk/>
            <pc:sldMk cId="1711669979" sldId="293"/>
            <ac:picMk id="25" creationId="{1492A1D4-E98A-A195-61E1-FF771B6E13AF}"/>
          </ac:picMkLst>
        </pc:picChg>
        <pc:picChg chg="add del mod">
          <ac:chgData name="Nick Smailer" userId="169af98ccc8c1d74" providerId="LiveId" clId="{4E6F1067-CFD5-4971-BB8A-D33C11638646}" dt="2024-12-02T02:48:40.119" v="60773"/>
          <ac:picMkLst>
            <pc:docMk/>
            <pc:sldMk cId="1711669979" sldId="293"/>
            <ac:picMk id="26" creationId="{000C368C-F4A7-380D-BB7C-82C2D0935E9D}"/>
          </ac:picMkLst>
        </pc:picChg>
        <pc:picChg chg="add del mod ord">
          <ac:chgData name="Nick Smailer" userId="169af98ccc8c1d74" providerId="LiveId" clId="{4E6F1067-CFD5-4971-BB8A-D33C11638646}" dt="2024-12-02T02:50:57.568" v="60774"/>
          <ac:picMkLst>
            <pc:docMk/>
            <pc:sldMk cId="1711669979" sldId="293"/>
            <ac:picMk id="29" creationId="{355DB90F-CDC5-6F10-E49B-81B48A618005}"/>
          </ac:picMkLst>
        </pc:picChg>
        <pc:picChg chg="add del mod">
          <ac:chgData name="Nick Smailer" userId="169af98ccc8c1d74" providerId="LiveId" clId="{4E6F1067-CFD5-4971-BB8A-D33C11638646}" dt="2024-12-02T02:51:11.260" v="60776"/>
          <ac:picMkLst>
            <pc:docMk/>
            <pc:sldMk cId="1711669979" sldId="293"/>
            <ac:picMk id="30" creationId="{B03BE5C5-B879-DF03-6FAB-4EAEE2E432C9}"/>
          </ac:picMkLst>
        </pc:picChg>
        <pc:picChg chg="add del mod ord">
          <ac:chgData name="Nick Smailer" userId="169af98ccc8c1d74" providerId="LiveId" clId="{4E6F1067-CFD5-4971-BB8A-D33C11638646}" dt="2024-12-02T02:51:22.608" v="60777"/>
          <ac:picMkLst>
            <pc:docMk/>
            <pc:sldMk cId="1711669979" sldId="293"/>
            <ac:picMk id="33" creationId="{A9AAC7E3-66AB-F631-53EB-4E4CD8478F50}"/>
          </ac:picMkLst>
        </pc:picChg>
        <pc:picChg chg="add del mod">
          <ac:chgData name="Nick Smailer" userId="169af98ccc8c1d74" providerId="LiveId" clId="{4E6F1067-CFD5-4971-BB8A-D33C11638646}" dt="2024-12-02T02:51:26.823" v="60779"/>
          <ac:picMkLst>
            <pc:docMk/>
            <pc:sldMk cId="1711669979" sldId="293"/>
            <ac:picMk id="34" creationId="{F5511D92-95B6-4B32-D92D-7F948B4EEAAF}"/>
          </ac:picMkLst>
        </pc:picChg>
        <pc:picChg chg="add del mod ord">
          <ac:chgData name="Nick Smailer" userId="169af98ccc8c1d74" providerId="LiveId" clId="{4E6F1067-CFD5-4971-BB8A-D33C11638646}" dt="2024-12-02T02:52:38.220" v="60780"/>
          <ac:picMkLst>
            <pc:docMk/>
            <pc:sldMk cId="1711669979" sldId="293"/>
            <ac:picMk id="37" creationId="{4C9A195B-D61E-4E1E-1C9F-20C250F4D754}"/>
          </ac:picMkLst>
        </pc:picChg>
        <pc:picChg chg="add del mod">
          <ac:chgData name="Nick Smailer" userId="169af98ccc8c1d74" providerId="LiveId" clId="{4E6F1067-CFD5-4971-BB8A-D33C11638646}" dt="2024-12-02T02:52:46.805" v="60782"/>
          <ac:picMkLst>
            <pc:docMk/>
            <pc:sldMk cId="1711669979" sldId="293"/>
            <ac:picMk id="38" creationId="{A4F8B5D5-476D-3B82-2CD9-9038DD1D818C}"/>
          </ac:picMkLst>
        </pc:picChg>
        <pc:picChg chg="add del mod ord">
          <ac:chgData name="Nick Smailer" userId="169af98ccc8c1d74" providerId="LiveId" clId="{4E6F1067-CFD5-4971-BB8A-D33C11638646}" dt="2024-12-02T02:55:11.721" v="60783"/>
          <ac:picMkLst>
            <pc:docMk/>
            <pc:sldMk cId="1711669979" sldId="293"/>
            <ac:picMk id="41" creationId="{8F4921FB-9C1E-B9BF-51FA-278C42C3236C}"/>
          </ac:picMkLst>
        </pc:picChg>
        <pc:picChg chg="add del mod">
          <ac:chgData name="Nick Smailer" userId="169af98ccc8c1d74" providerId="LiveId" clId="{4E6F1067-CFD5-4971-BB8A-D33C11638646}" dt="2024-12-02T02:55:30.014" v="60785"/>
          <ac:picMkLst>
            <pc:docMk/>
            <pc:sldMk cId="1711669979" sldId="293"/>
            <ac:picMk id="42" creationId="{C58EBED4-7425-5BF9-B4AA-BB9D008E9622}"/>
          </ac:picMkLst>
        </pc:picChg>
        <pc:picChg chg="add del mod ord">
          <ac:chgData name="Nick Smailer" userId="169af98ccc8c1d74" providerId="LiveId" clId="{4E6F1067-CFD5-4971-BB8A-D33C11638646}" dt="2024-12-02T02:57:42.626" v="60786"/>
          <ac:picMkLst>
            <pc:docMk/>
            <pc:sldMk cId="1711669979" sldId="293"/>
            <ac:picMk id="45" creationId="{AFDFB4D3-D53A-3A08-4605-173365C15F6E}"/>
          </ac:picMkLst>
        </pc:picChg>
        <pc:picChg chg="add del mod">
          <ac:chgData name="Nick Smailer" userId="169af98ccc8c1d74" providerId="LiveId" clId="{4E6F1067-CFD5-4971-BB8A-D33C11638646}" dt="2024-12-02T02:57:50.116" v="60788"/>
          <ac:picMkLst>
            <pc:docMk/>
            <pc:sldMk cId="1711669979" sldId="293"/>
            <ac:picMk id="46" creationId="{89BB103E-B271-014C-0F5E-E8AD7905ED09}"/>
          </ac:picMkLst>
        </pc:picChg>
        <pc:picChg chg="add del mod ord">
          <ac:chgData name="Nick Smailer" userId="169af98ccc8c1d74" providerId="LiveId" clId="{4E6F1067-CFD5-4971-BB8A-D33C11638646}" dt="2024-12-02T03:00:09.239" v="60789"/>
          <ac:picMkLst>
            <pc:docMk/>
            <pc:sldMk cId="1711669979" sldId="293"/>
            <ac:picMk id="49" creationId="{80004B95-0285-D138-E2E0-29462F23F229}"/>
          </ac:picMkLst>
        </pc:picChg>
        <pc:picChg chg="add del mod">
          <ac:chgData name="Nick Smailer" userId="169af98ccc8c1d74" providerId="LiveId" clId="{4E6F1067-CFD5-4971-BB8A-D33C11638646}" dt="2024-12-02T03:00:20.492" v="60791"/>
          <ac:picMkLst>
            <pc:docMk/>
            <pc:sldMk cId="1711669979" sldId="293"/>
            <ac:picMk id="50" creationId="{44C8F676-5F30-F5C1-579D-9A7C78AE908F}"/>
          </ac:picMkLst>
        </pc:picChg>
        <pc:picChg chg="add del mod ord">
          <ac:chgData name="Nick Smailer" userId="169af98ccc8c1d74" providerId="LiveId" clId="{4E6F1067-CFD5-4971-BB8A-D33C11638646}" dt="2024-12-02T03:03:17.195" v="60792"/>
          <ac:picMkLst>
            <pc:docMk/>
            <pc:sldMk cId="1711669979" sldId="293"/>
            <ac:picMk id="53" creationId="{DE7F1E9C-056D-8841-41EB-E5D81E2953E5}"/>
          </ac:picMkLst>
        </pc:picChg>
        <pc:picChg chg="add del mod">
          <ac:chgData name="Nick Smailer" userId="169af98ccc8c1d74" providerId="LiveId" clId="{4E6F1067-CFD5-4971-BB8A-D33C11638646}" dt="2024-12-02T03:23:37.246" v="61534"/>
          <ac:picMkLst>
            <pc:docMk/>
            <pc:sldMk cId="1711669979" sldId="293"/>
            <ac:picMk id="54" creationId="{2D2835E5-3A41-CB1B-DDD5-8C282FE84836}"/>
          </ac:picMkLst>
        </pc:picChg>
        <pc:picChg chg="add del mod ord">
          <ac:chgData name="Nick Smailer" userId="169af98ccc8c1d74" providerId="LiveId" clId="{4E6F1067-CFD5-4971-BB8A-D33C11638646}" dt="2024-12-02T03:27:54.105" v="61535"/>
          <ac:picMkLst>
            <pc:docMk/>
            <pc:sldMk cId="1711669979" sldId="293"/>
            <ac:picMk id="59" creationId="{55358805-0CD2-47D8-A4DE-9A71734210B6}"/>
          </ac:picMkLst>
        </pc:picChg>
        <pc:picChg chg="add del mod">
          <ac:chgData name="Nick Smailer" userId="169af98ccc8c1d74" providerId="LiveId" clId="{4E6F1067-CFD5-4971-BB8A-D33C11638646}" dt="2024-12-02T03:28:13.007" v="61537"/>
          <ac:picMkLst>
            <pc:docMk/>
            <pc:sldMk cId="1711669979" sldId="293"/>
            <ac:picMk id="60" creationId="{359AA09A-AE77-F34C-320E-F2FD893E0E91}"/>
          </ac:picMkLst>
        </pc:picChg>
        <pc:picChg chg="add del mod ord">
          <ac:chgData name="Nick Smailer" userId="169af98ccc8c1d74" providerId="LiveId" clId="{4E6F1067-CFD5-4971-BB8A-D33C11638646}" dt="2024-12-02T03:31:47.434" v="61538"/>
          <ac:picMkLst>
            <pc:docMk/>
            <pc:sldMk cId="1711669979" sldId="293"/>
            <ac:picMk id="63" creationId="{3EB0A950-B6BB-9ADD-BEBD-AEF6B720699B}"/>
          </ac:picMkLst>
        </pc:picChg>
        <pc:picChg chg="add del mod">
          <ac:chgData name="Nick Smailer" userId="169af98ccc8c1d74" providerId="LiveId" clId="{4E6F1067-CFD5-4971-BB8A-D33C11638646}" dt="2024-12-02T03:31:56.294" v="61540"/>
          <ac:picMkLst>
            <pc:docMk/>
            <pc:sldMk cId="1711669979" sldId="293"/>
            <ac:picMk id="64" creationId="{81563640-28A8-D078-31A8-506D855FF36B}"/>
          </ac:picMkLst>
        </pc:picChg>
        <pc:picChg chg="add del mod ord">
          <ac:chgData name="Nick Smailer" userId="169af98ccc8c1d74" providerId="LiveId" clId="{4E6F1067-CFD5-4971-BB8A-D33C11638646}" dt="2024-12-02T03:31:59.359" v="61541"/>
          <ac:picMkLst>
            <pc:docMk/>
            <pc:sldMk cId="1711669979" sldId="293"/>
            <ac:picMk id="67" creationId="{5D1689F6-FD54-0A3B-F45F-AB4C69E4619F}"/>
          </ac:picMkLst>
        </pc:picChg>
        <pc:picChg chg="add del mod">
          <ac:chgData name="Nick Smailer" userId="169af98ccc8c1d74" providerId="LiveId" clId="{4E6F1067-CFD5-4971-BB8A-D33C11638646}" dt="2024-12-02T03:32:03.443" v="61543"/>
          <ac:picMkLst>
            <pc:docMk/>
            <pc:sldMk cId="1711669979" sldId="293"/>
            <ac:picMk id="68" creationId="{1F1A8AF9-FD89-8C7C-5789-69A1A763D5E7}"/>
          </ac:picMkLst>
        </pc:picChg>
        <pc:picChg chg="add del mod ord">
          <ac:chgData name="Nick Smailer" userId="169af98ccc8c1d74" providerId="LiveId" clId="{4E6F1067-CFD5-4971-BB8A-D33C11638646}" dt="2024-12-02T03:32:11.331" v="61544"/>
          <ac:picMkLst>
            <pc:docMk/>
            <pc:sldMk cId="1711669979" sldId="293"/>
            <ac:picMk id="71" creationId="{1C7F47C6-4BE8-BFF4-C46F-068F4821F404}"/>
          </ac:picMkLst>
        </pc:picChg>
        <pc:picChg chg="add del mod">
          <ac:chgData name="Nick Smailer" userId="169af98ccc8c1d74" providerId="LiveId" clId="{4E6F1067-CFD5-4971-BB8A-D33C11638646}" dt="2024-12-02T03:32:15.596" v="61546"/>
          <ac:picMkLst>
            <pc:docMk/>
            <pc:sldMk cId="1711669979" sldId="293"/>
            <ac:picMk id="72" creationId="{1E8513EC-E06D-1BBF-9B2E-596E59CBD6A3}"/>
          </ac:picMkLst>
        </pc:picChg>
        <pc:picChg chg="add del mod ord">
          <ac:chgData name="Nick Smailer" userId="169af98ccc8c1d74" providerId="LiveId" clId="{4E6F1067-CFD5-4971-BB8A-D33C11638646}" dt="2024-12-02T03:37:18.206" v="61547"/>
          <ac:picMkLst>
            <pc:docMk/>
            <pc:sldMk cId="1711669979" sldId="293"/>
            <ac:picMk id="75" creationId="{8A093075-3C57-1043-365D-C68CF43EAB85}"/>
          </ac:picMkLst>
        </pc:picChg>
        <pc:picChg chg="add mod">
          <ac:chgData name="Nick Smailer" userId="169af98ccc8c1d74" providerId="LiveId" clId="{4E6F1067-CFD5-4971-BB8A-D33C11638646}" dt="2024-12-02T03:54:58.373" v="61829" actId="14100"/>
          <ac:picMkLst>
            <pc:docMk/>
            <pc:sldMk cId="1711669979" sldId="293"/>
            <ac:picMk id="76" creationId="{3AEA7043-37F4-7172-D6E6-194C5A8BEE94}"/>
          </ac:picMkLst>
        </pc:picChg>
      </pc:sldChg>
      <pc:sldChg chg="modSp new del mod">
        <pc:chgData name="Nick Smailer" userId="169af98ccc8c1d74" providerId="LiveId" clId="{4E6F1067-CFD5-4971-BB8A-D33C11638646}" dt="2024-11-28T18:59:08.671" v="37963" actId="2696"/>
        <pc:sldMkLst>
          <pc:docMk/>
          <pc:sldMk cId="2819694645" sldId="294"/>
        </pc:sldMkLst>
        <pc:spChg chg="mod">
          <ac:chgData name="Nick Smailer" userId="169af98ccc8c1d74" providerId="LiveId" clId="{4E6F1067-CFD5-4971-BB8A-D33C11638646}" dt="2024-11-28T16:28:37.537" v="30710" actId="20577"/>
          <ac:spMkLst>
            <pc:docMk/>
            <pc:sldMk cId="2819694645" sldId="294"/>
            <ac:spMk id="2" creationId="{4D82D973-BB38-ED31-91F8-9460EB11B717}"/>
          </ac:spMkLst>
        </pc:spChg>
      </pc:sldChg>
      <pc:sldChg chg="addSp delSp modSp new mod modTransition modAnim modNotesTx">
        <pc:chgData name="Nick Smailer" userId="169af98ccc8c1d74" providerId="LiveId" clId="{4E6F1067-CFD5-4971-BB8A-D33C11638646}" dt="2024-12-02T03:54:52.229" v="61828" actId="14100"/>
        <pc:sldMkLst>
          <pc:docMk/>
          <pc:sldMk cId="4065395325" sldId="295"/>
        </pc:sldMkLst>
        <pc:spChg chg="mod">
          <ac:chgData name="Nick Smailer" userId="169af98ccc8c1d74" providerId="LiveId" clId="{4E6F1067-CFD5-4971-BB8A-D33C11638646}" dt="2024-12-02T00:49:03.344" v="53072" actId="1076"/>
          <ac:spMkLst>
            <pc:docMk/>
            <pc:sldMk cId="4065395325" sldId="295"/>
            <ac:spMk id="2" creationId="{B71959F5-9CC2-4930-843F-CFDB4FF9B42B}"/>
          </ac:spMkLst>
        </pc:spChg>
        <pc:spChg chg="mod">
          <ac:chgData name="Nick Smailer" userId="169af98ccc8c1d74" providerId="LiveId" clId="{4E6F1067-CFD5-4971-BB8A-D33C11638646}" dt="2024-12-02T00:49:06.697" v="53073" actId="1076"/>
          <ac:spMkLst>
            <pc:docMk/>
            <pc:sldMk cId="4065395325" sldId="295"/>
            <ac:spMk id="3" creationId="{C34BCF7A-3108-B380-531B-C82ED148C538}"/>
          </ac:spMkLst>
        </pc:spChg>
        <pc:picChg chg="add del mod">
          <ac:chgData name="Nick Smailer" userId="169af98ccc8c1d74" providerId="LiveId" clId="{4E6F1067-CFD5-4971-BB8A-D33C11638646}" dt="2024-12-02T00:42:40.799" v="53063" actId="478"/>
          <ac:picMkLst>
            <pc:docMk/>
            <pc:sldMk cId="4065395325" sldId="295"/>
            <ac:picMk id="4" creationId="{CBC4F970-EDBA-BAF2-C69A-503FA1B9D5C1}"/>
          </ac:picMkLst>
        </pc:picChg>
        <pc:picChg chg="add mod">
          <ac:chgData name="Nick Smailer" userId="169af98ccc8c1d74" providerId="LiveId" clId="{4E6F1067-CFD5-4971-BB8A-D33C11638646}" dt="2024-12-02T00:48:58.054" v="53071" actId="1076"/>
          <ac:picMkLst>
            <pc:docMk/>
            <pc:sldMk cId="4065395325" sldId="295"/>
            <ac:picMk id="6" creationId="{6658F5FB-560A-7EF6-585B-DA756D83D199}"/>
          </ac:picMkLst>
        </pc:picChg>
        <pc:picChg chg="add mod">
          <ac:chgData name="Nick Smailer" userId="169af98ccc8c1d74" providerId="LiveId" clId="{4E6F1067-CFD5-4971-BB8A-D33C11638646}" dt="2024-12-02T00:49:37.644" v="53079" actId="1076"/>
          <ac:picMkLst>
            <pc:docMk/>
            <pc:sldMk cId="4065395325" sldId="295"/>
            <ac:picMk id="8" creationId="{9DDE1311-F2C9-B6AB-1EC1-2C2BE221D0C3}"/>
          </ac:picMkLst>
        </pc:picChg>
        <pc:picChg chg="add del mod">
          <ac:chgData name="Nick Smailer" userId="169af98ccc8c1d74" providerId="LiveId" clId="{4E6F1067-CFD5-4971-BB8A-D33C11638646}" dt="2024-12-02T02:31:28.225" v="60590"/>
          <ac:picMkLst>
            <pc:docMk/>
            <pc:sldMk cId="4065395325" sldId="295"/>
            <ac:picMk id="12" creationId="{3FA5476A-9A89-1AAF-F46C-55D4F965C326}"/>
          </ac:picMkLst>
        </pc:picChg>
        <pc:picChg chg="add del mod ord">
          <ac:chgData name="Nick Smailer" userId="169af98ccc8c1d74" providerId="LiveId" clId="{4E6F1067-CFD5-4971-BB8A-D33C11638646}" dt="2024-12-02T02:32:01.644" v="60591"/>
          <ac:picMkLst>
            <pc:docMk/>
            <pc:sldMk cId="4065395325" sldId="295"/>
            <ac:picMk id="16" creationId="{2D544C02-31BD-4864-E767-B8EAFBE2855C}"/>
          </ac:picMkLst>
        </pc:picChg>
        <pc:picChg chg="add del mod">
          <ac:chgData name="Nick Smailer" userId="169af98ccc8c1d74" providerId="LiveId" clId="{4E6F1067-CFD5-4971-BB8A-D33C11638646}" dt="2024-12-02T02:33:17.582" v="60614"/>
          <ac:picMkLst>
            <pc:docMk/>
            <pc:sldMk cId="4065395325" sldId="295"/>
            <ac:picMk id="17" creationId="{2CB7783B-C43F-B0AC-ABEF-545E1F53FB22}"/>
          </ac:picMkLst>
        </pc:picChg>
        <pc:picChg chg="add del mod ord">
          <ac:chgData name="Nick Smailer" userId="169af98ccc8c1d74" providerId="LiveId" clId="{4E6F1067-CFD5-4971-BB8A-D33C11638646}" dt="2024-12-02T02:33:23.401" v="60615"/>
          <ac:picMkLst>
            <pc:docMk/>
            <pc:sldMk cId="4065395325" sldId="295"/>
            <ac:picMk id="21" creationId="{EC591AD7-C2AB-0738-3347-77A53E6CC8AD}"/>
          </ac:picMkLst>
        </pc:picChg>
        <pc:picChg chg="add del mod">
          <ac:chgData name="Nick Smailer" userId="169af98ccc8c1d74" providerId="LiveId" clId="{4E6F1067-CFD5-4971-BB8A-D33C11638646}" dt="2024-12-02T02:33:25.878" v="60617"/>
          <ac:picMkLst>
            <pc:docMk/>
            <pc:sldMk cId="4065395325" sldId="295"/>
            <ac:picMk id="22" creationId="{8242A96C-8C6E-B2C8-35CC-A870FAD19465}"/>
          </ac:picMkLst>
        </pc:picChg>
        <pc:picChg chg="add del mod ord">
          <ac:chgData name="Nick Smailer" userId="169af98ccc8c1d74" providerId="LiveId" clId="{4E6F1067-CFD5-4971-BB8A-D33C11638646}" dt="2024-12-02T02:34:54.085" v="60618"/>
          <ac:picMkLst>
            <pc:docMk/>
            <pc:sldMk cId="4065395325" sldId="295"/>
            <ac:picMk id="25" creationId="{544BF6A0-15B2-8935-02FA-5BEECA16FBAB}"/>
          </ac:picMkLst>
        </pc:picChg>
        <pc:picChg chg="add del mod">
          <ac:chgData name="Nick Smailer" userId="169af98ccc8c1d74" providerId="LiveId" clId="{4E6F1067-CFD5-4971-BB8A-D33C11638646}" dt="2024-12-02T02:35:40.928" v="60669"/>
          <ac:picMkLst>
            <pc:docMk/>
            <pc:sldMk cId="4065395325" sldId="295"/>
            <ac:picMk id="26" creationId="{BA68C082-3216-C998-C278-8A8A5F1785DC}"/>
          </ac:picMkLst>
        </pc:picChg>
        <pc:picChg chg="add del mod ord">
          <ac:chgData name="Nick Smailer" userId="169af98ccc8c1d74" providerId="LiveId" clId="{4E6F1067-CFD5-4971-BB8A-D33C11638646}" dt="2024-12-02T02:37:14.183" v="60670"/>
          <ac:picMkLst>
            <pc:docMk/>
            <pc:sldMk cId="4065395325" sldId="295"/>
            <ac:picMk id="30" creationId="{05A5382E-E4B9-FD1F-2AB8-917DCD354434}"/>
          </ac:picMkLst>
        </pc:picChg>
        <pc:picChg chg="add del mod">
          <ac:chgData name="Nick Smailer" userId="169af98ccc8c1d74" providerId="LiveId" clId="{4E6F1067-CFD5-4971-BB8A-D33C11638646}" dt="2024-12-02T02:37:42.316" v="60673"/>
          <ac:picMkLst>
            <pc:docMk/>
            <pc:sldMk cId="4065395325" sldId="295"/>
            <ac:picMk id="31" creationId="{F1F73AE0-402E-B383-DEDA-E9AD35EACC16}"/>
          </ac:picMkLst>
        </pc:picChg>
        <pc:picChg chg="add del mod ord">
          <ac:chgData name="Nick Smailer" userId="169af98ccc8c1d74" providerId="LiveId" clId="{4E6F1067-CFD5-4971-BB8A-D33C11638646}" dt="2024-12-02T02:39:38.408" v="60674"/>
          <ac:picMkLst>
            <pc:docMk/>
            <pc:sldMk cId="4065395325" sldId="295"/>
            <ac:picMk id="35" creationId="{56D71201-5E8C-A7F9-EA81-42EC1B936893}"/>
          </ac:picMkLst>
        </pc:picChg>
        <pc:picChg chg="add del mod">
          <ac:chgData name="Nick Smailer" userId="169af98ccc8c1d74" providerId="LiveId" clId="{4E6F1067-CFD5-4971-BB8A-D33C11638646}" dt="2024-12-02T02:39:45.639" v="60676"/>
          <ac:picMkLst>
            <pc:docMk/>
            <pc:sldMk cId="4065395325" sldId="295"/>
            <ac:picMk id="36" creationId="{88A04201-CE65-D7C9-B759-589990954399}"/>
          </ac:picMkLst>
        </pc:picChg>
        <pc:picChg chg="add del mod ord">
          <ac:chgData name="Nick Smailer" userId="169af98ccc8c1d74" providerId="LiveId" clId="{4E6F1067-CFD5-4971-BB8A-D33C11638646}" dt="2024-12-02T02:39:49.828" v="60677"/>
          <ac:picMkLst>
            <pc:docMk/>
            <pc:sldMk cId="4065395325" sldId="295"/>
            <ac:picMk id="39" creationId="{665C3A11-3C4C-3E8D-D87F-EC5A0CD9EBE0}"/>
          </ac:picMkLst>
        </pc:picChg>
        <pc:picChg chg="add del mod">
          <ac:chgData name="Nick Smailer" userId="169af98ccc8c1d74" providerId="LiveId" clId="{4E6F1067-CFD5-4971-BB8A-D33C11638646}" dt="2024-12-02T02:40:00.780" v="60679"/>
          <ac:picMkLst>
            <pc:docMk/>
            <pc:sldMk cId="4065395325" sldId="295"/>
            <ac:picMk id="40" creationId="{3755DA27-7BF3-B0B2-BB2D-C232B72F4FDA}"/>
          </ac:picMkLst>
        </pc:picChg>
        <pc:picChg chg="add del mod ord">
          <ac:chgData name="Nick Smailer" userId="169af98ccc8c1d74" providerId="LiveId" clId="{4E6F1067-CFD5-4971-BB8A-D33C11638646}" dt="2024-12-02T02:40:06.360" v="60680"/>
          <ac:picMkLst>
            <pc:docMk/>
            <pc:sldMk cId="4065395325" sldId="295"/>
            <ac:picMk id="43" creationId="{6E316184-E0E0-1892-8E28-A522A2A7DAE5}"/>
          </ac:picMkLst>
        </pc:picChg>
        <pc:picChg chg="add del mod">
          <ac:chgData name="Nick Smailer" userId="169af98ccc8c1d74" providerId="LiveId" clId="{4E6F1067-CFD5-4971-BB8A-D33C11638646}" dt="2024-12-02T02:40:09.403" v="60682"/>
          <ac:picMkLst>
            <pc:docMk/>
            <pc:sldMk cId="4065395325" sldId="295"/>
            <ac:picMk id="44" creationId="{4918286F-7FFF-5E2D-E1FE-74FBFFEB5D63}"/>
          </ac:picMkLst>
        </pc:picChg>
        <pc:picChg chg="add del mod ord">
          <ac:chgData name="Nick Smailer" userId="169af98ccc8c1d74" providerId="LiveId" clId="{4E6F1067-CFD5-4971-BB8A-D33C11638646}" dt="2024-12-02T02:40:48.948" v="60683"/>
          <ac:picMkLst>
            <pc:docMk/>
            <pc:sldMk cId="4065395325" sldId="295"/>
            <ac:picMk id="47" creationId="{17008909-F373-D986-E044-21DA1419DF21}"/>
          </ac:picMkLst>
        </pc:picChg>
        <pc:picChg chg="add del mod">
          <ac:chgData name="Nick Smailer" userId="169af98ccc8c1d74" providerId="LiveId" clId="{4E6F1067-CFD5-4971-BB8A-D33C11638646}" dt="2024-12-02T02:40:55.563" v="60685"/>
          <ac:picMkLst>
            <pc:docMk/>
            <pc:sldMk cId="4065395325" sldId="295"/>
            <ac:picMk id="48" creationId="{7A495623-00DB-3970-A1D9-424E15418E14}"/>
          </ac:picMkLst>
        </pc:picChg>
        <pc:picChg chg="add del mod ord">
          <ac:chgData name="Nick Smailer" userId="169af98ccc8c1d74" providerId="LiveId" clId="{4E6F1067-CFD5-4971-BB8A-D33C11638646}" dt="2024-12-02T02:43:20.382" v="60686"/>
          <ac:picMkLst>
            <pc:docMk/>
            <pc:sldMk cId="4065395325" sldId="295"/>
            <ac:picMk id="51" creationId="{3BAAEA88-402D-C287-7945-19C21CD03487}"/>
          </ac:picMkLst>
        </pc:picChg>
        <pc:picChg chg="add del mod">
          <ac:chgData name="Nick Smailer" userId="169af98ccc8c1d74" providerId="LiveId" clId="{4E6F1067-CFD5-4971-BB8A-D33C11638646}" dt="2024-12-02T03:37:55.205" v="61549"/>
          <ac:picMkLst>
            <pc:docMk/>
            <pc:sldMk cId="4065395325" sldId="295"/>
            <ac:picMk id="52" creationId="{E6B26897-2B89-A871-8AE8-3CF24446F4DB}"/>
          </ac:picMkLst>
        </pc:picChg>
        <pc:picChg chg="add del mod ord">
          <ac:chgData name="Nick Smailer" userId="169af98ccc8c1d74" providerId="LiveId" clId="{4E6F1067-CFD5-4971-BB8A-D33C11638646}" dt="2024-12-02T03:40:31.835" v="61550"/>
          <ac:picMkLst>
            <pc:docMk/>
            <pc:sldMk cId="4065395325" sldId="295"/>
            <ac:picMk id="57" creationId="{0A254C18-5F2E-7692-A95D-B4F9D7DBE4A9}"/>
          </ac:picMkLst>
        </pc:picChg>
        <pc:picChg chg="add del mod">
          <ac:chgData name="Nick Smailer" userId="169af98ccc8c1d74" providerId="LiveId" clId="{4E6F1067-CFD5-4971-BB8A-D33C11638646}" dt="2024-12-02T03:40:46.003" v="61552"/>
          <ac:picMkLst>
            <pc:docMk/>
            <pc:sldMk cId="4065395325" sldId="295"/>
            <ac:picMk id="58" creationId="{70D1244F-815A-EE4E-91B4-81BFD9AB4B3C}"/>
          </ac:picMkLst>
        </pc:picChg>
        <pc:picChg chg="add del mod ord">
          <ac:chgData name="Nick Smailer" userId="169af98ccc8c1d74" providerId="LiveId" clId="{4E6F1067-CFD5-4971-BB8A-D33C11638646}" dt="2024-12-02T03:43:42.639" v="61553"/>
          <ac:picMkLst>
            <pc:docMk/>
            <pc:sldMk cId="4065395325" sldId="295"/>
            <ac:picMk id="61" creationId="{55D4FE02-F59B-04FA-883A-071BAB725D0C}"/>
          </ac:picMkLst>
        </pc:picChg>
        <pc:picChg chg="add mod">
          <ac:chgData name="Nick Smailer" userId="169af98ccc8c1d74" providerId="LiveId" clId="{4E6F1067-CFD5-4971-BB8A-D33C11638646}" dt="2024-12-02T03:54:52.229" v="61828" actId="14100"/>
          <ac:picMkLst>
            <pc:docMk/>
            <pc:sldMk cId="4065395325" sldId="295"/>
            <ac:picMk id="62" creationId="{7EBAC7D0-BDE2-43C2-4C5F-CD27178B8751}"/>
          </ac:picMkLst>
        </pc:picChg>
      </pc:sldChg>
      <pc:sldChg chg="addSp modSp new mod">
        <pc:chgData name="Nick Smailer" userId="169af98ccc8c1d74" providerId="LiveId" clId="{4E6F1067-CFD5-4971-BB8A-D33C11638646}" dt="2024-12-02T04:32:37.433" v="61848" actId="22"/>
        <pc:sldMkLst>
          <pc:docMk/>
          <pc:sldMk cId="1777160148" sldId="296"/>
        </pc:sldMkLst>
        <pc:spChg chg="mod">
          <ac:chgData name="Nick Smailer" userId="169af98ccc8c1d74" providerId="LiveId" clId="{4E6F1067-CFD5-4971-BB8A-D33C11638646}" dt="2024-11-29T01:17:57.403" v="41075" actId="20577"/>
          <ac:spMkLst>
            <pc:docMk/>
            <pc:sldMk cId="1777160148" sldId="296"/>
            <ac:spMk id="2" creationId="{871A15D4-1C3A-9743-3E8C-BF9BFBFB9506}"/>
          </ac:spMkLst>
        </pc:spChg>
        <pc:spChg chg="mod">
          <ac:chgData name="Nick Smailer" userId="169af98ccc8c1d74" providerId="LiveId" clId="{4E6F1067-CFD5-4971-BB8A-D33C11638646}" dt="2024-12-02T02:15:40.966" v="60547" actId="5793"/>
          <ac:spMkLst>
            <pc:docMk/>
            <pc:sldMk cId="1777160148" sldId="296"/>
            <ac:spMk id="3" creationId="{EE4699C3-BA79-D756-666F-E867B82372F8}"/>
          </ac:spMkLst>
        </pc:spChg>
        <pc:spChg chg="add">
          <ac:chgData name="Nick Smailer" userId="169af98ccc8c1d74" providerId="LiveId" clId="{4E6F1067-CFD5-4971-BB8A-D33C11638646}" dt="2024-12-02T04:32:37.433" v="61848" actId="22"/>
          <ac:spMkLst>
            <pc:docMk/>
            <pc:sldMk cId="1777160148" sldId="296"/>
            <ac:spMk id="8" creationId="{B9559628-9B30-9441-2469-1C8C6D1A5859}"/>
          </ac:spMkLst>
        </pc:spChg>
      </pc:sldChg>
      <pc:sldChg chg="addSp modSp new del mod ord modNotesTx">
        <pc:chgData name="Nick Smailer" userId="169af98ccc8c1d74" providerId="LiveId" clId="{4E6F1067-CFD5-4971-BB8A-D33C11638646}" dt="2024-12-02T03:18:54.718" v="60819" actId="2696"/>
        <pc:sldMkLst>
          <pc:docMk/>
          <pc:sldMk cId="1601077856" sldId="297"/>
        </pc:sldMkLst>
        <pc:spChg chg="mod">
          <ac:chgData name="Nick Smailer" userId="169af98ccc8c1d74" providerId="LiveId" clId="{4E6F1067-CFD5-4971-BB8A-D33C11638646}" dt="2024-11-29T01:24:55.160" v="42041" actId="20577"/>
          <ac:spMkLst>
            <pc:docMk/>
            <pc:sldMk cId="1601077856" sldId="297"/>
            <ac:spMk id="2" creationId="{2D196DA1-3D01-282F-7CFF-6967A10C4074}"/>
          </ac:spMkLst>
        </pc:spChg>
        <pc:spChg chg="mod">
          <ac:chgData name="Nick Smailer" userId="169af98ccc8c1d74" providerId="LiveId" clId="{4E6F1067-CFD5-4971-BB8A-D33C11638646}" dt="2024-11-29T18:44:06.397" v="42560" actId="20577"/>
          <ac:spMkLst>
            <pc:docMk/>
            <pc:sldMk cId="1601077856" sldId="297"/>
            <ac:spMk id="3" creationId="{42B4E55C-7975-127A-8D89-68C73F57DDFD}"/>
          </ac:spMkLst>
        </pc:spChg>
        <pc:picChg chg="add mod">
          <ac:chgData name="Nick Smailer" userId="169af98ccc8c1d74" providerId="LiveId" clId="{4E6F1067-CFD5-4971-BB8A-D33C11638646}" dt="2024-12-02T03:18:43.760" v="60818"/>
          <ac:picMkLst>
            <pc:docMk/>
            <pc:sldMk cId="1601077856" sldId="297"/>
            <ac:picMk id="6" creationId="{0D5CF96F-6C9D-4977-A08E-97FE24FF56D8}"/>
          </ac:picMkLst>
        </pc:picChg>
      </pc:sldChg>
      <pc:sldChg chg="addSp delSp modSp new mod ord modNotesTx">
        <pc:chgData name="Nick Smailer" userId="169af98ccc8c1d74" providerId="LiveId" clId="{4E6F1067-CFD5-4971-BB8A-D33C11638646}" dt="2024-12-02T03:55:31.049" v="61835" actId="14100"/>
        <pc:sldMkLst>
          <pc:docMk/>
          <pc:sldMk cId="1682212115" sldId="298"/>
        </pc:sldMkLst>
        <pc:spChg chg="mod">
          <ac:chgData name="Nick Smailer" userId="169af98ccc8c1d74" providerId="LiveId" clId="{4E6F1067-CFD5-4971-BB8A-D33C11638646}" dt="2024-12-01T23:45:05.177" v="52927" actId="20577"/>
          <ac:spMkLst>
            <pc:docMk/>
            <pc:sldMk cId="1682212115" sldId="298"/>
            <ac:spMk id="2" creationId="{90771C56-FE8B-3CF2-42BF-6DF92AE10B15}"/>
          </ac:spMkLst>
        </pc:spChg>
        <pc:spChg chg="del mod">
          <ac:chgData name="Nick Smailer" userId="169af98ccc8c1d74" providerId="LiveId" clId="{4E6F1067-CFD5-4971-BB8A-D33C11638646}" dt="2024-12-01T23:45:20.250" v="52929"/>
          <ac:spMkLst>
            <pc:docMk/>
            <pc:sldMk cId="1682212115" sldId="298"/>
            <ac:spMk id="3" creationId="{EEA2F88E-4F5A-E900-4196-AAD2683A74EE}"/>
          </ac:spMkLst>
        </pc:spChg>
        <pc:spChg chg="add mod ord">
          <ac:chgData name="Nick Smailer" userId="169af98ccc8c1d74" providerId="LiveId" clId="{4E6F1067-CFD5-4971-BB8A-D33C11638646}" dt="2024-12-02T01:45:25.131" v="55239" actId="113"/>
          <ac:spMkLst>
            <pc:docMk/>
            <pc:sldMk cId="1682212115" sldId="298"/>
            <ac:spMk id="7" creationId="{1B400D0B-7177-8BC0-8504-CFBDB8003A5D}"/>
          </ac:spMkLst>
        </pc:spChg>
        <pc:picChg chg="add mod">
          <ac:chgData name="Nick Smailer" userId="169af98ccc8c1d74" providerId="LiveId" clId="{4E6F1067-CFD5-4971-BB8A-D33C11638646}" dt="2024-12-01T23:45:27.643" v="52931" actId="1076"/>
          <ac:picMkLst>
            <pc:docMk/>
            <pc:sldMk cId="1682212115" sldId="298"/>
            <ac:picMk id="4" creationId="{87BDE8C2-6D85-347E-23FC-CC02DDCED525}"/>
          </ac:picMkLst>
        </pc:picChg>
        <pc:picChg chg="add mod">
          <ac:chgData name="Nick Smailer" userId="169af98ccc8c1d74" providerId="LiveId" clId="{4E6F1067-CFD5-4971-BB8A-D33C11638646}" dt="2024-12-01T23:47:54.564" v="52937" actId="1076"/>
          <ac:picMkLst>
            <pc:docMk/>
            <pc:sldMk cId="1682212115" sldId="298"/>
            <ac:picMk id="6" creationId="{A02DE4F8-88CF-1C8E-3627-F315549B562A}"/>
          </ac:picMkLst>
        </pc:picChg>
        <pc:picChg chg="add mod">
          <ac:chgData name="Nick Smailer" userId="169af98ccc8c1d74" providerId="LiveId" clId="{4E6F1067-CFD5-4971-BB8A-D33C11638646}" dt="2024-12-02T03:55:31.049" v="61835" actId="14100"/>
          <ac:picMkLst>
            <pc:docMk/>
            <pc:sldMk cId="1682212115" sldId="298"/>
            <ac:picMk id="10" creationId="{83D71153-A2AA-6050-972E-C9E02717E65A}"/>
          </ac:picMkLst>
        </pc:picChg>
      </pc:sldChg>
      <pc:sldChg chg="addSp delSp modSp new mod ord modNotesTx">
        <pc:chgData name="Nick Smailer" userId="169af98ccc8c1d74" providerId="LiveId" clId="{4E6F1067-CFD5-4971-BB8A-D33C11638646}" dt="2024-12-02T03:55:21.952" v="61834" actId="14100"/>
        <pc:sldMkLst>
          <pc:docMk/>
          <pc:sldMk cId="1912009418" sldId="299"/>
        </pc:sldMkLst>
        <pc:spChg chg="mod">
          <ac:chgData name="Nick Smailer" userId="169af98ccc8c1d74" providerId="LiveId" clId="{4E6F1067-CFD5-4971-BB8A-D33C11638646}" dt="2024-12-02T01:07:55.901" v="53306" actId="20577"/>
          <ac:spMkLst>
            <pc:docMk/>
            <pc:sldMk cId="1912009418" sldId="299"/>
            <ac:spMk id="2" creationId="{F0249A99-F1C8-4D74-380F-808D18DDA661}"/>
          </ac:spMkLst>
        </pc:spChg>
        <pc:spChg chg="del mod">
          <ac:chgData name="Nick Smailer" userId="169af98ccc8c1d74" providerId="LiveId" clId="{4E6F1067-CFD5-4971-BB8A-D33C11638646}" dt="2024-12-02T01:10:10.167" v="53308" actId="22"/>
          <ac:spMkLst>
            <pc:docMk/>
            <pc:sldMk cId="1912009418" sldId="299"/>
            <ac:spMk id="3" creationId="{168DD73B-7DB7-649E-0BBD-4B5D047FF826}"/>
          </ac:spMkLst>
        </pc:spChg>
        <pc:spChg chg="add mod">
          <ac:chgData name="Nick Smailer" userId="169af98ccc8c1d74" providerId="LiveId" clId="{4E6F1067-CFD5-4971-BB8A-D33C11638646}" dt="2024-12-02T01:31:59.004" v="53439" actId="20577"/>
          <ac:spMkLst>
            <pc:docMk/>
            <pc:sldMk cId="1912009418" sldId="299"/>
            <ac:spMk id="9" creationId="{C4567378-C6D6-F8F4-8354-11A91C7E8792}"/>
          </ac:spMkLst>
        </pc:spChg>
        <pc:picChg chg="add del mod ord">
          <ac:chgData name="Nick Smailer" userId="169af98ccc8c1d74" providerId="LiveId" clId="{4E6F1067-CFD5-4971-BB8A-D33C11638646}" dt="2024-12-02T01:16:22.927" v="53316" actId="478"/>
          <ac:picMkLst>
            <pc:docMk/>
            <pc:sldMk cId="1912009418" sldId="299"/>
            <ac:picMk id="5" creationId="{C23CF691-0679-06E3-ECDB-DB9A7ACF1D89}"/>
          </ac:picMkLst>
        </pc:picChg>
        <pc:picChg chg="add del mod">
          <ac:chgData name="Nick Smailer" userId="169af98ccc8c1d74" providerId="LiveId" clId="{4E6F1067-CFD5-4971-BB8A-D33C11638646}" dt="2024-12-02T01:16:48.465" v="53320" actId="478"/>
          <ac:picMkLst>
            <pc:docMk/>
            <pc:sldMk cId="1912009418" sldId="299"/>
            <ac:picMk id="7" creationId="{8E0465C9-4691-2B5C-1148-6C7F14AC6B8C}"/>
          </ac:picMkLst>
        </pc:picChg>
        <pc:picChg chg="add mod">
          <ac:chgData name="Nick Smailer" userId="169af98ccc8c1d74" providerId="LiveId" clId="{4E6F1067-CFD5-4971-BB8A-D33C11638646}" dt="2024-12-02T01:17:38.228" v="53350" actId="1076"/>
          <ac:picMkLst>
            <pc:docMk/>
            <pc:sldMk cId="1912009418" sldId="299"/>
            <ac:picMk id="11" creationId="{2E138ABF-47CC-EDE9-1774-4539F588267D}"/>
          </ac:picMkLst>
        </pc:picChg>
        <pc:picChg chg="add mod">
          <ac:chgData name="Nick Smailer" userId="169af98ccc8c1d74" providerId="LiveId" clId="{4E6F1067-CFD5-4971-BB8A-D33C11638646}" dt="2024-12-02T01:18:27.496" v="53378" actId="14100"/>
          <ac:picMkLst>
            <pc:docMk/>
            <pc:sldMk cId="1912009418" sldId="299"/>
            <ac:picMk id="13" creationId="{AE8CAF0A-D1C0-E552-0F2A-5B413ED0E365}"/>
          </ac:picMkLst>
        </pc:picChg>
        <pc:picChg chg="add mod">
          <ac:chgData name="Nick Smailer" userId="169af98ccc8c1d74" providerId="LiveId" clId="{4E6F1067-CFD5-4971-BB8A-D33C11638646}" dt="2024-12-02T01:18:22.332" v="53377" actId="1076"/>
          <ac:picMkLst>
            <pc:docMk/>
            <pc:sldMk cId="1912009418" sldId="299"/>
            <ac:picMk id="15" creationId="{153AD885-B45F-2ACE-D26B-66A468880E9F}"/>
          </ac:picMkLst>
        </pc:picChg>
        <pc:picChg chg="add mod">
          <ac:chgData name="Nick Smailer" userId="169af98ccc8c1d74" providerId="LiveId" clId="{4E6F1067-CFD5-4971-BB8A-D33C11638646}" dt="2024-12-02T01:32:47.465" v="53444" actId="14100"/>
          <ac:picMkLst>
            <pc:docMk/>
            <pc:sldMk cId="1912009418" sldId="299"/>
            <ac:picMk id="17" creationId="{2A4712D3-1205-2EDD-B50A-CD730953C860}"/>
          </ac:picMkLst>
        </pc:picChg>
        <pc:picChg chg="add mod">
          <ac:chgData name="Nick Smailer" userId="169af98ccc8c1d74" providerId="LiveId" clId="{4E6F1067-CFD5-4971-BB8A-D33C11638646}" dt="2024-12-02T01:32:18.600" v="53441" actId="1076"/>
          <ac:picMkLst>
            <pc:docMk/>
            <pc:sldMk cId="1912009418" sldId="299"/>
            <ac:picMk id="19" creationId="{187A886E-9D66-3111-EB34-AF68A6E41483}"/>
          </ac:picMkLst>
        </pc:picChg>
        <pc:picChg chg="add del mod">
          <ac:chgData name="Nick Smailer" userId="169af98ccc8c1d74" providerId="LiveId" clId="{4E6F1067-CFD5-4971-BB8A-D33C11638646}" dt="2024-12-02T01:42:56.229" v="54852" actId="478"/>
          <ac:picMkLst>
            <pc:docMk/>
            <pc:sldMk cId="1912009418" sldId="299"/>
            <ac:picMk id="21" creationId="{3C8A94C5-DAE4-F9EA-71D1-EA1CD291191F}"/>
          </ac:picMkLst>
        </pc:picChg>
        <pc:picChg chg="add mod">
          <ac:chgData name="Nick Smailer" userId="169af98ccc8c1d74" providerId="LiveId" clId="{4E6F1067-CFD5-4971-BB8A-D33C11638646}" dt="2024-12-02T01:42:59.988" v="54854" actId="1076"/>
          <ac:picMkLst>
            <pc:docMk/>
            <pc:sldMk cId="1912009418" sldId="299"/>
            <ac:picMk id="23" creationId="{04DA41B1-08F4-F712-9117-061F66F754FD}"/>
          </ac:picMkLst>
        </pc:picChg>
        <pc:picChg chg="add mod">
          <ac:chgData name="Nick Smailer" userId="169af98ccc8c1d74" providerId="LiveId" clId="{4E6F1067-CFD5-4971-BB8A-D33C11638646}" dt="2024-12-02T03:55:21.952" v="61834" actId="14100"/>
          <ac:picMkLst>
            <pc:docMk/>
            <pc:sldMk cId="1912009418" sldId="299"/>
            <ac:picMk id="27" creationId="{0E27281C-B2AF-D933-B9A0-0D0AAF538788}"/>
          </ac:picMkLst>
        </pc:picChg>
      </pc:sldChg>
      <pc:sldChg chg="addSp delSp modSp new mod modTransition modAnim">
        <pc:chgData name="Nick Smailer" userId="169af98ccc8c1d74" providerId="LiveId" clId="{4E6F1067-CFD5-4971-BB8A-D33C11638646}" dt="2024-12-02T03:56:25.829" v="61847" actId="14100"/>
        <pc:sldMkLst>
          <pc:docMk/>
          <pc:sldMk cId="3669173723" sldId="300"/>
        </pc:sldMkLst>
        <pc:spChg chg="mod">
          <ac:chgData name="Nick Smailer" userId="169af98ccc8c1d74" providerId="LiveId" clId="{4E6F1067-CFD5-4971-BB8A-D33C11638646}" dt="2024-12-02T03:48:39.257" v="61565" actId="20577"/>
          <ac:spMkLst>
            <pc:docMk/>
            <pc:sldMk cId="3669173723" sldId="300"/>
            <ac:spMk id="2" creationId="{407597C0-417C-3A44-DBA9-7653CF5217B3}"/>
          </ac:spMkLst>
        </pc:spChg>
        <pc:spChg chg="mod">
          <ac:chgData name="Nick Smailer" userId="169af98ccc8c1d74" providerId="LiveId" clId="{4E6F1067-CFD5-4971-BB8A-D33C11638646}" dt="2024-12-02T03:49:52.524" v="61815" actId="20577"/>
          <ac:spMkLst>
            <pc:docMk/>
            <pc:sldMk cId="3669173723" sldId="300"/>
            <ac:spMk id="3" creationId="{21C1D444-3552-1388-2B1B-D95114A291DD}"/>
          </ac:spMkLst>
        </pc:spChg>
        <pc:picChg chg="add del mod">
          <ac:chgData name="Nick Smailer" userId="169af98ccc8c1d74" providerId="LiveId" clId="{4E6F1067-CFD5-4971-BB8A-D33C11638646}" dt="2024-12-02T03:51:01.939" v="61818"/>
          <ac:picMkLst>
            <pc:docMk/>
            <pc:sldMk cId="3669173723" sldId="300"/>
            <ac:picMk id="6" creationId="{84E58571-7D6F-FA68-7493-AE5BC7B86D0A}"/>
          </ac:picMkLst>
        </pc:picChg>
        <pc:picChg chg="add del mod ord">
          <ac:chgData name="Nick Smailer" userId="169af98ccc8c1d74" providerId="LiveId" clId="{4E6F1067-CFD5-4971-BB8A-D33C11638646}" dt="2024-12-02T03:51:28.197" v="61819"/>
          <ac:picMkLst>
            <pc:docMk/>
            <pc:sldMk cId="3669173723" sldId="300"/>
            <ac:picMk id="10" creationId="{454A8647-2E09-B63D-F8B8-FC2D9241CD96}"/>
          </ac:picMkLst>
        </pc:picChg>
        <pc:picChg chg="add del mod">
          <ac:chgData name="Nick Smailer" userId="169af98ccc8c1d74" providerId="LiveId" clId="{4E6F1067-CFD5-4971-BB8A-D33C11638646}" dt="2024-12-02T03:51:31.835" v="61821"/>
          <ac:picMkLst>
            <pc:docMk/>
            <pc:sldMk cId="3669173723" sldId="300"/>
            <ac:picMk id="11" creationId="{C8D9E36F-F0CE-68E1-90C8-05FC2F93B114}"/>
          </ac:picMkLst>
        </pc:picChg>
        <pc:picChg chg="add del mod ord">
          <ac:chgData name="Nick Smailer" userId="169af98ccc8c1d74" providerId="LiveId" clId="{4E6F1067-CFD5-4971-BB8A-D33C11638646}" dt="2024-12-02T03:52:58.017" v="61822"/>
          <ac:picMkLst>
            <pc:docMk/>
            <pc:sldMk cId="3669173723" sldId="300"/>
            <ac:picMk id="14" creationId="{6D8773CB-82DC-38BE-66BC-3C5F4923F297}"/>
          </ac:picMkLst>
        </pc:picChg>
        <pc:picChg chg="add mod">
          <ac:chgData name="Nick Smailer" userId="169af98ccc8c1d74" providerId="LiveId" clId="{4E6F1067-CFD5-4971-BB8A-D33C11638646}" dt="2024-12-02T03:56:25.829" v="61847" actId="14100"/>
          <ac:picMkLst>
            <pc:docMk/>
            <pc:sldMk cId="3669173723" sldId="300"/>
            <ac:picMk id="15" creationId="{D7CB6FD3-7D62-D88D-C41F-F52DC05A15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8BA2B-84E3-4333-8C06-21285DDF3FC6}"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BB8A4F-5526-40F0-BB27-D393F1D1DC3C}" type="slidenum">
              <a:rPr lang="en-US" smtClean="0"/>
              <a:t>‹#›</a:t>
            </a:fld>
            <a:endParaRPr lang="en-US"/>
          </a:p>
        </p:txBody>
      </p:sp>
    </p:spTree>
    <p:extLst>
      <p:ext uri="{BB962C8B-B14F-4D97-AF65-F5344CB8AC3E}">
        <p14:creationId xmlns:p14="http://schemas.microsoft.com/office/powerpoint/2010/main" val="4293877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Nick Smailer, and my capstone project is focused on using historical data to determine whether or not basketball teams will reach the playoffs.</a:t>
            </a:r>
          </a:p>
        </p:txBody>
      </p:sp>
      <p:sp>
        <p:nvSpPr>
          <p:cNvPr id="4" name="Slide Number Placeholder 3"/>
          <p:cNvSpPr>
            <a:spLocks noGrp="1"/>
          </p:cNvSpPr>
          <p:nvPr>
            <p:ph type="sldNum" sz="quarter" idx="5"/>
          </p:nvPr>
        </p:nvSpPr>
        <p:spPr/>
        <p:txBody>
          <a:bodyPr/>
          <a:lstStyle/>
          <a:p>
            <a:fld id="{A6BB8A4F-5526-40F0-BB27-D393F1D1DC3C}" type="slidenum">
              <a:rPr lang="en-US" smtClean="0"/>
              <a:t>1</a:t>
            </a:fld>
            <a:endParaRPr lang="en-US"/>
          </a:p>
        </p:txBody>
      </p:sp>
    </p:spTree>
    <p:extLst>
      <p:ext uri="{BB962C8B-B14F-4D97-AF65-F5344CB8AC3E}">
        <p14:creationId xmlns:p14="http://schemas.microsoft.com/office/powerpoint/2010/main" val="3713378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my descriptive modeling identified 42 and 50 wins to be ideal targets for playoff appearance. The graph on the left shows the average wins for playoff teams over the team, with the overall average at 48.9. On the right are the results from a basic random forest model using wins to predict playoff appearance. The model identified 41 in an almost binary classification. For more insulation on these values, I increased each by 1 hence 42 and 50.</a:t>
            </a:r>
          </a:p>
        </p:txBody>
      </p:sp>
      <p:sp>
        <p:nvSpPr>
          <p:cNvPr id="4" name="Slide Number Placeholder 3"/>
          <p:cNvSpPr>
            <a:spLocks noGrp="1"/>
          </p:cNvSpPr>
          <p:nvPr>
            <p:ph type="sldNum" sz="quarter" idx="5"/>
          </p:nvPr>
        </p:nvSpPr>
        <p:spPr/>
        <p:txBody>
          <a:bodyPr/>
          <a:lstStyle/>
          <a:p>
            <a:fld id="{A6BB8A4F-5526-40F0-BB27-D393F1D1DC3C}" type="slidenum">
              <a:rPr lang="en-US" smtClean="0"/>
              <a:t>10</a:t>
            </a:fld>
            <a:endParaRPr lang="en-US"/>
          </a:p>
        </p:txBody>
      </p:sp>
    </p:spTree>
    <p:extLst>
      <p:ext uri="{BB962C8B-B14F-4D97-AF65-F5344CB8AC3E}">
        <p14:creationId xmlns:p14="http://schemas.microsoft.com/office/powerpoint/2010/main" val="4291375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are the results of my predictive modeling. From left to right, the tables are team results, player average results, top player results and player buckets results. Looking at the accuracy metrics, it can be seen while the advanced stats yielded a higher accuracy than the simple stats, typically the simple stats achieved a higher precision than the advanced stats.  Additionally, the 42 win threshold is easier to predict against in all cases except using team data. Finally, the results using the top players outperformed the original player results showing that modeling only using the most impactful players yields an increased accuracy.</a:t>
            </a:r>
          </a:p>
          <a:p>
            <a:endParaRPr lang="en-US" dirty="0"/>
          </a:p>
          <a:p>
            <a:endParaRPr lang="en-US" dirty="0"/>
          </a:p>
        </p:txBody>
      </p:sp>
      <p:sp>
        <p:nvSpPr>
          <p:cNvPr id="4" name="Slide Number Placeholder 3"/>
          <p:cNvSpPr>
            <a:spLocks noGrp="1"/>
          </p:cNvSpPr>
          <p:nvPr>
            <p:ph type="sldNum" sz="quarter" idx="5"/>
          </p:nvPr>
        </p:nvSpPr>
        <p:spPr/>
        <p:txBody>
          <a:bodyPr/>
          <a:lstStyle/>
          <a:p>
            <a:fld id="{A6BB8A4F-5526-40F0-BB27-D393F1D1DC3C}" type="slidenum">
              <a:rPr lang="en-US" smtClean="0"/>
              <a:t>11</a:t>
            </a:fld>
            <a:endParaRPr lang="en-US"/>
          </a:p>
        </p:txBody>
      </p:sp>
    </p:spTree>
    <p:extLst>
      <p:ext uri="{BB962C8B-B14F-4D97-AF65-F5344CB8AC3E}">
        <p14:creationId xmlns:p14="http://schemas.microsoft.com/office/powerpoint/2010/main" val="23028951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briefly explain the illustrate all-stars have on making the playoffs, I created a count of playoff appearances by the count of all-stars. The count ranged from 0 to 4, and the results show the clear importance of all-stars. Having one or more all-star on a team resulted in a playoff appearance 75% of the time, while 2 or more all-stars led to a playoff appearance 95% of the time. These findings were even more conclusive than I could have imagined, and proved without a doubt that all-stars contribute significantly to playoff appearance. </a:t>
            </a:r>
          </a:p>
        </p:txBody>
      </p:sp>
      <p:sp>
        <p:nvSpPr>
          <p:cNvPr id="4" name="Slide Number Placeholder 3"/>
          <p:cNvSpPr>
            <a:spLocks noGrp="1"/>
          </p:cNvSpPr>
          <p:nvPr>
            <p:ph type="sldNum" sz="quarter" idx="5"/>
          </p:nvPr>
        </p:nvSpPr>
        <p:spPr/>
        <p:txBody>
          <a:bodyPr/>
          <a:lstStyle/>
          <a:p>
            <a:fld id="{A6BB8A4F-5526-40F0-BB27-D393F1D1DC3C}" type="slidenum">
              <a:rPr lang="en-US" smtClean="0"/>
              <a:t>12</a:t>
            </a:fld>
            <a:endParaRPr lang="en-US"/>
          </a:p>
        </p:txBody>
      </p:sp>
    </p:spTree>
    <p:extLst>
      <p:ext uri="{BB962C8B-B14F-4D97-AF65-F5344CB8AC3E}">
        <p14:creationId xmlns:p14="http://schemas.microsoft.com/office/powerpoint/2010/main" val="3751175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Examining the results from the cluster analysis shows an interesting result. There are two distinct clusters with a high makeup of all-stars. This can be extrapolated to create a tentative </a:t>
            </a:r>
          </a:p>
          <a:p>
            <a:r>
              <a:rPr lang="en-US" dirty="0"/>
              <a:t>Template for all star selection. Based on the results above, it seems that averaging a minimum total of 30 points, rebounds, and assists per game is mandatory. Something else the clustering clued me in on was the disparity in shot attempts between the players on the best and worst teams. Players from the best teams average over 100 more attempts a season and over 50 more </a:t>
            </a:r>
            <a:r>
              <a:rPr lang="en-US" dirty="0" err="1"/>
              <a:t>freethrows</a:t>
            </a:r>
            <a:r>
              <a:rPr lang="en-US" dirty="0"/>
              <a:t> a season showing the pace may be the downfall of the bad teams. </a:t>
            </a:r>
          </a:p>
        </p:txBody>
      </p:sp>
      <p:sp>
        <p:nvSpPr>
          <p:cNvPr id="4" name="Slide Number Placeholder 3"/>
          <p:cNvSpPr>
            <a:spLocks noGrp="1"/>
          </p:cNvSpPr>
          <p:nvPr>
            <p:ph type="sldNum" sz="quarter" idx="5"/>
          </p:nvPr>
        </p:nvSpPr>
        <p:spPr/>
        <p:txBody>
          <a:bodyPr/>
          <a:lstStyle/>
          <a:p>
            <a:fld id="{A6BB8A4F-5526-40F0-BB27-D393F1D1DC3C}" type="slidenum">
              <a:rPr lang="en-US" smtClean="0"/>
              <a:t>13</a:t>
            </a:fld>
            <a:endParaRPr lang="en-US"/>
          </a:p>
        </p:txBody>
      </p:sp>
    </p:spTree>
    <p:extLst>
      <p:ext uri="{BB962C8B-B14F-4D97-AF65-F5344CB8AC3E}">
        <p14:creationId xmlns:p14="http://schemas.microsoft.com/office/powerpoint/2010/main" val="3292239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boxplots here show the distribution of various stats by cluster. The red clusters represent all-stars, while the blue are non all stars. As you can see, all stars massively outperform non all stars in points, and show a significant difference in rebounds, assists, and steals, as well. The distribution of blocks was more similar, which is why the plot was not included. Each plot has a number of outliers showing that while non-all-stars can record stats similar to all-stars, for the most part they really don’t. Additionally it is important to remember that players who played less than the average for minutes played were removed earlier in my analysis, so the non-all-star dataset is not skewed by players who essentially played 0 minutes.</a:t>
            </a:r>
          </a:p>
        </p:txBody>
      </p:sp>
      <p:sp>
        <p:nvSpPr>
          <p:cNvPr id="4" name="Slide Number Placeholder 3"/>
          <p:cNvSpPr>
            <a:spLocks noGrp="1"/>
          </p:cNvSpPr>
          <p:nvPr>
            <p:ph type="sldNum" sz="quarter" idx="5"/>
          </p:nvPr>
        </p:nvSpPr>
        <p:spPr/>
        <p:txBody>
          <a:bodyPr/>
          <a:lstStyle/>
          <a:p>
            <a:fld id="{A6BB8A4F-5526-40F0-BB27-D393F1D1DC3C}" type="slidenum">
              <a:rPr lang="en-US" smtClean="0"/>
              <a:t>14</a:t>
            </a:fld>
            <a:endParaRPr lang="en-US"/>
          </a:p>
        </p:txBody>
      </p:sp>
    </p:spTree>
    <p:extLst>
      <p:ext uri="{BB962C8B-B14F-4D97-AF65-F5344CB8AC3E}">
        <p14:creationId xmlns:p14="http://schemas.microsoft.com/office/powerpoint/2010/main" val="3799917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all of my findings, I will start with the most important. It is very clear 50 wins is indicative of making the playoffs. This should be the goal for all teams. Next, upon introducing a binary threshold and refining features, win total can be predicted with a high degree of accuracy. All team models exceeded 90% accuracy. If player data is used, it should ideally be limited to the 5 players who played the most minutes. Additionally, the simple stats drive the predictions, as the accuracy remained constant and precision increased with simple stats. Finally, all-stars should be coveted as their value cannot be overstated. </a:t>
            </a:r>
          </a:p>
        </p:txBody>
      </p:sp>
      <p:sp>
        <p:nvSpPr>
          <p:cNvPr id="4" name="Slide Number Placeholder 3"/>
          <p:cNvSpPr>
            <a:spLocks noGrp="1"/>
          </p:cNvSpPr>
          <p:nvPr>
            <p:ph type="sldNum" sz="quarter" idx="5"/>
          </p:nvPr>
        </p:nvSpPr>
        <p:spPr/>
        <p:txBody>
          <a:bodyPr/>
          <a:lstStyle/>
          <a:p>
            <a:fld id="{A6BB8A4F-5526-40F0-BB27-D393F1D1DC3C}" type="slidenum">
              <a:rPr lang="en-US" smtClean="0"/>
              <a:t>15</a:t>
            </a:fld>
            <a:endParaRPr lang="en-US"/>
          </a:p>
        </p:txBody>
      </p:sp>
    </p:spTree>
    <p:extLst>
      <p:ext uri="{BB962C8B-B14F-4D97-AF65-F5344CB8AC3E}">
        <p14:creationId xmlns:p14="http://schemas.microsoft.com/office/powerpoint/2010/main" val="3977427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NBA stand for the National Basketball Association, which is the premier basketball league in the United States. There are 30 total teams, split between two conferences and each year 16 total teams make the playoffs. Additionally, 24 players, 12 from each conference are deemed as all-stars in a particular season. Some franchises are worth multiple billion dollars, and the best players make around $50 million dollars a year, yet it can still be unpredictable which teams will reach the postseason. Reaching the playoffs leads to an increase in revenue in a variety of ways. First, tickets and concessions are more expensive in the playoffs, increasing the profit margin compared to regular season games. More importantly, playoff appearance generates interest which expands viewership and increases fans across the country and the world. To put it simply, it pays to be popular. The Golden State Warriors are a case study on this- over the past 10 years their worth went from 555 million to almost 9 billion due to their dominance during that period. Taking these figures into account, it is clear that reliable predictions are required to determine whether or not teams will make the playoffs. </a:t>
            </a:r>
          </a:p>
        </p:txBody>
      </p:sp>
      <p:sp>
        <p:nvSpPr>
          <p:cNvPr id="4" name="Slide Number Placeholder 3"/>
          <p:cNvSpPr>
            <a:spLocks noGrp="1"/>
          </p:cNvSpPr>
          <p:nvPr>
            <p:ph type="sldNum" sz="quarter" idx="5"/>
          </p:nvPr>
        </p:nvSpPr>
        <p:spPr/>
        <p:txBody>
          <a:bodyPr/>
          <a:lstStyle/>
          <a:p>
            <a:fld id="{A6BB8A4F-5526-40F0-BB27-D393F1D1DC3C}" type="slidenum">
              <a:rPr lang="en-US" smtClean="0"/>
              <a:t>2</a:t>
            </a:fld>
            <a:endParaRPr lang="en-US"/>
          </a:p>
        </p:txBody>
      </p:sp>
    </p:spTree>
    <p:extLst>
      <p:ext uri="{BB962C8B-B14F-4D97-AF65-F5344CB8AC3E}">
        <p14:creationId xmlns:p14="http://schemas.microsoft.com/office/powerpoint/2010/main" val="100748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determine which teams will make the playoffs, I defined a few research questions which I believe illuminate the difference between playoff teams and non playoff teams and illustrate that YES, statistics can be reliably used to predict which teams will make the playoffs.</a:t>
            </a:r>
          </a:p>
        </p:txBody>
      </p:sp>
      <p:sp>
        <p:nvSpPr>
          <p:cNvPr id="4" name="Slide Number Placeholder 3"/>
          <p:cNvSpPr>
            <a:spLocks noGrp="1"/>
          </p:cNvSpPr>
          <p:nvPr>
            <p:ph type="sldNum" sz="quarter" idx="5"/>
          </p:nvPr>
        </p:nvSpPr>
        <p:spPr/>
        <p:txBody>
          <a:bodyPr/>
          <a:lstStyle/>
          <a:p>
            <a:fld id="{A6BB8A4F-5526-40F0-BB27-D393F1D1DC3C}" type="slidenum">
              <a:rPr lang="en-US" smtClean="0"/>
              <a:t>3</a:t>
            </a:fld>
            <a:endParaRPr lang="en-US"/>
          </a:p>
        </p:txBody>
      </p:sp>
    </p:spTree>
    <p:extLst>
      <p:ext uri="{BB962C8B-B14F-4D97-AF65-F5344CB8AC3E}">
        <p14:creationId xmlns:p14="http://schemas.microsoft.com/office/powerpoint/2010/main" val="183858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used for my project was obtained from a Kaggle repository containing many NBA datafiles. Four were used for my analysis. The player data totaled 35 variables with over thirty thousand observations, the team data files each had one eighteen hundred and </a:t>
            </a:r>
            <a:r>
              <a:rPr lang="en-US" dirty="0" err="1"/>
              <a:t>fourty</a:t>
            </a:r>
            <a:r>
              <a:rPr lang="en-US" dirty="0"/>
              <a:t> five records, with the totals dataset having 31 variables and the per game stats having 28 variables. Finally the all star data had 5 variables and 2000 observations, but only the all-star field was used</a:t>
            </a:r>
          </a:p>
          <a:p>
            <a:endParaRPr lang="en-US" dirty="0"/>
          </a:p>
          <a:p>
            <a:r>
              <a:rPr lang="en-US" dirty="0"/>
              <a:t>https://www.kaggle.com/datasets/sumitrodatta/nba-aba-baa-stats </a:t>
            </a:r>
          </a:p>
        </p:txBody>
      </p:sp>
      <p:sp>
        <p:nvSpPr>
          <p:cNvPr id="4" name="Slide Number Placeholder 3"/>
          <p:cNvSpPr>
            <a:spLocks noGrp="1"/>
          </p:cNvSpPr>
          <p:nvPr>
            <p:ph type="sldNum" sz="quarter" idx="5"/>
          </p:nvPr>
        </p:nvSpPr>
        <p:spPr/>
        <p:txBody>
          <a:bodyPr/>
          <a:lstStyle/>
          <a:p>
            <a:fld id="{A6BB8A4F-5526-40F0-BB27-D393F1D1DC3C}" type="slidenum">
              <a:rPr lang="en-US" smtClean="0"/>
              <a:t>4</a:t>
            </a:fld>
            <a:endParaRPr lang="en-US"/>
          </a:p>
        </p:txBody>
      </p:sp>
    </p:spTree>
    <p:extLst>
      <p:ext uri="{BB962C8B-B14F-4D97-AF65-F5344CB8AC3E}">
        <p14:creationId xmlns:p14="http://schemas.microsoft.com/office/powerpoint/2010/main" val="260402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inspecting the data there were a handful of serious issues that needed to be addressed prior to analysis. Starting with the team data, there were irrelevant leagues included. The NBA is the only relevant basketball league in the United States, the others represented merged into the NBA over 50 years ago. Since the original data goes back to 1947, there are plenty of records for different leagues which needed removed. Next there were league average rows which had NA values and other problems, for example the league average is not a team. </a:t>
            </a:r>
          </a:p>
          <a:p>
            <a:endParaRPr lang="en-US" dirty="0"/>
          </a:p>
          <a:p>
            <a:r>
              <a:rPr lang="en-US" dirty="0"/>
              <a:t>Looking at the player dataset, there were countless records included for players who essentially never played. These could be players who were added to a roster, but did not get in games, players who sustained an injury forcing them to miss considerable time, or a variety of other reasons. Finally,  issues that effected both datasets were the length of games in a season, inconsistent field names, and 3pt data. The varying number of games is a major issue, as it is akin to predicting against moving target from one year the next, there is no stability. Another issue was with 3-point data. The 3point line was introduced in 1979, so all years prior had 0s for all 3point statistics in both the player and team datasets. Additionally, some important names were inconsistent, for example the year were called season in one dataset and year in the other, the team initials (PHI or ATL) were called team name in one dataset and abbreviation in the other. Finally, the initial IDs were not as I desired. The season IDs numbered more than the actual count of seasons and both team and season id did not match in the player and team datasets. Finally, the player id was repetitive, each record having it’s own id rather than one player having their own id.</a:t>
            </a:r>
          </a:p>
          <a:p>
            <a:endParaRPr lang="en-US" dirty="0"/>
          </a:p>
          <a:p>
            <a:r>
              <a:rPr lang="en-US" dirty="0"/>
              <a:t>The images show the count of teams by league, with NBA dwarfing the other leagues and the game count over the years. </a:t>
            </a:r>
          </a:p>
          <a:p>
            <a:endParaRPr lang="en-US" dirty="0"/>
          </a:p>
          <a:p>
            <a:r>
              <a:rPr lang="en-US" dirty="0"/>
              <a:t>The season was set to 82 games in 1969, the years that dip after that are from seasons with contract strikes and then COVID</a:t>
            </a:r>
          </a:p>
        </p:txBody>
      </p:sp>
      <p:sp>
        <p:nvSpPr>
          <p:cNvPr id="4" name="Slide Number Placeholder 3"/>
          <p:cNvSpPr>
            <a:spLocks noGrp="1"/>
          </p:cNvSpPr>
          <p:nvPr>
            <p:ph type="sldNum" sz="quarter" idx="5"/>
          </p:nvPr>
        </p:nvSpPr>
        <p:spPr/>
        <p:txBody>
          <a:bodyPr/>
          <a:lstStyle/>
          <a:p>
            <a:fld id="{A6BB8A4F-5526-40F0-BB27-D393F1D1DC3C}" type="slidenum">
              <a:rPr lang="en-US" smtClean="0"/>
              <a:t>5</a:t>
            </a:fld>
            <a:endParaRPr lang="en-US"/>
          </a:p>
        </p:txBody>
      </p:sp>
    </p:spTree>
    <p:extLst>
      <p:ext uri="{BB962C8B-B14F-4D97-AF65-F5344CB8AC3E}">
        <p14:creationId xmlns:p14="http://schemas.microsoft.com/office/powerpoint/2010/main" val="1021688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Having examined the data, I moved on to transforming the data in preparation for modeling. First, I used the season field to create a numerical ID for each year represented, ensuring consistency in each dataset. Then I did the same thing for the team ID using the team abbreviation. Finally in the player datasets I repeated the process using the players name. Even though the player and team data will be stored separately, maintaining consistency will effectively eliminate confusion.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 joined the player datasets using the newly created IDs. Next, I eliminated all players below the original average for minutes played. As the chart shows, the data was skewed heavily to the left, and after my adjustment it shows a fairly normal </a:t>
            </a:r>
            <a:r>
              <a:rPr lang="en-US" dirty="0" err="1"/>
              <a:t>distribution.Then</a:t>
            </a:r>
            <a:r>
              <a:rPr lang="en-US" dirty="0"/>
              <a:t>, in the player dataset I created something I called player buckets. The player averages had large fluctuations between values, so I created buckets to standardize the data a little bit. For points per game players values range from 0 to almost 40 so, the buckets size was set at 5, meaning someone who averaged 0-5 points per game would be in bucket 1, 5-10 points would be in bucket 2, etc. the rest of the stats, the bucket size was 2, as averages do  not exceed 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in both datasets, I imputed the missing 3pt data using the first quartile value for the respective fields. I chose this because the 3pt performance was very poor when it was first added, making it reasonable to set a low end value for the missing values. I did not want to eliminate these fields or any more seasons leading me to this </a:t>
            </a:r>
            <a:r>
              <a:rPr lang="en-US" dirty="0" err="1"/>
              <a:t>chohice</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I added the all-star classification to the player data as a binary column. I was able to do this using the team and season ids which created previously. I also added an aggregation of all-stars to the team dataset for the total number of all-stars for each team for each year. Then I began creating subsets based on player averages or player buckets.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these fields stored the same information in different ways, modeling with them together would be redundant and I wanted to compare the accuracies with each. My initial modeling showed difficulty with the continuous response, so As a result, I converted the response variable (wins) to binary using a threshold of 42 games, then 50 games, one subset for each threshold for the team data and one for player buckets and player averages. These values will be explained later. I also created subsets containing only the top 5 players by minutes played for each team for each season, and the top 5 players for each team for each season positionally. My intent with the subset creation was to compare performance using different win thresholds, then to really drill down into the player data. The subsets introduced a new issue though, which was severe class imbalance. To treat this, I went through and determined the minimum class size for each subset, then standardized the data to have both classes be equal. This helped to mitigate bias towards the majority class that was seen in introductory modeling,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also created subsets for my descriptive analytics, but since there was no response variable, it was a bit simpler. I created a subset of playoff teams and non playoff teams, and I created a subset of “best players” and “worst players” made up of the top 5 players by minutes played from teams with wins above the third quartile value and below the first quartile value respectively. Finally, I created two subsets of the player data for all-stars and non-all-stars.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images on the slide show the skewed distribution of minutes played before transformation, then the results post transformation.</a:t>
            </a:r>
          </a:p>
        </p:txBody>
      </p:sp>
      <p:sp>
        <p:nvSpPr>
          <p:cNvPr id="4" name="Slide Number Placeholder 3"/>
          <p:cNvSpPr>
            <a:spLocks noGrp="1"/>
          </p:cNvSpPr>
          <p:nvPr>
            <p:ph type="sldNum" sz="quarter" idx="5"/>
          </p:nvPr>
        </p:nvSpPr>
        <p:spPr/>
        <p:txBody>
          <a:bodyPr/>
          <a:lstStyle/>
          <a:p>
            <a:fld id="{A6BB8A4F-5526-40F0-BB27-D393F1D1DC3C}" type="slidenum">
              <a:rPr lang="en-US" smtClean="0"/>
              <a:t>6</a:t>
            </a:fld>
            <a:endParaRPr lang="en-US"/>
          </a:p>
        </p:txBody>
      </p:sp>
    </p:spTree>
    <p:extLst>
      <p:ext uri="{BB962C8B-B14F-4D97-AF65-F5344CB8AC3E}">
        <p14:creationId xmlns:p14="http://schemas.microsoft.com/office/powerpoint/2010/main" val="932632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initial predictive modeling, I used a variety of models, like the decision tree, linear regression, neural network, and random forest. Right away, I eliminated neural network due to run time and decision tree as random forest accomplishes the same thing. </a:t>
            </a:r>
          </a:p>
          <a:p>
            <a:r>
              <a:rPr lang="en-US" dirty="0"/>
              <a:t>After adjusting the response to binary, I also swapped the linear regression for a logistic regression. I modeled mostly with the logistic regression and random forest, leaning on the random forest heavily due to high accuracy and adaptability. When examining the linear and then logistic regression I was mainly concerned with the adjusted r squared value which shows how much of the variability in the response the data accounts for. I also examined the mean average error. the adjusted r square score clued me in that the models were struggling with the continuous response prompting the switch to binary. </a:t>
            </a:r>
          </a:p>
          <a:p>
            <a:endParaRPr lang="en-US" dirty="0"/>
          </a:p>
          <a:p>
            <a:r>
              <a:rPr lang="en-US" dirty="0"/>
              <a:t>The random forest were evaluated through a variety of metrics including the accuracy of classifications, the confidence interval, no information rate, p-value, and kappa. In order to improve the performance, I tested various values for </a:t>
            </a:r>
            <a:r>
              <a:rPr lang="en-US" dirty="0" err="1"/>
              <a:t>mtry</a:t>
            </a:r>
            <a:r>
              <a:rPr lang="en-US" dirty="0"/>
              <a:t>, number of trees, and node size. This was done for both the player and team data with each getting their own hyperparameter values. A metric not included is no information rate. This is because the no information rate is what clued me in to the bias in my initial models. Seeing the imbalance and resulting bias, I chose to standardize classes using the minority class size. As a result the no information rate is at a constant 0.5 for all models. Additionally, the p-value is very consistent in my models leading me to hold the confusion matrix and accuracy score in the highest regard. When training the models, I set a random seed for reproducibility and used a 75:25 split of training to test data.</a:t>
            </a:r>
          </a:p>
          <a:p>
            <a:endParaRPr lang="en-US" dirty="0"/>
          </a:p>
          <a:p>
            <a:endParaRPr lang="en-US" dirty="0"/>
          </a:p>
          <a:p>
            <a:r>
              <a:rPr lang="en-US" dirty="0"/>
              <a:t>In addition to the predictive analytics, I also conducted descriptive analytics using k-means clustering. My main goals with the cluster analysis were to determine patterns or major differences in opposite subsets of the data. By comparing the cluster results from the opposite subsets, it is possible to see where the impactful differences arise. In order to determine the ideal number of clusters I used the silhouette score and within cluster separation score. After completing the clustering, I compared centers and created boxplots to check the similarities and differences.</a:t>
            </a:r>
          </a:p>
        </p:txBody>
      </p:sp>
      <p:sp>
        <p:nvSpPr>
          <p:cNvPr id="4" name="Slide Number Placeholder 3"/>
          <p:cNvSpPr>
            <a:spLocks noGrp="1"/>
          </p:cNvSpPr>
          <p:nvPr>
            <p:ph type="sldNum" sz="quarter" idx="5"/>
          </p:nvPr>
        </p:nvSpPr>
        <p:spPr/>
        <p:txBody>
          <a:bodyPr/>
          <a:lstStyle/>
          <a:p>
            <a:fld id="{A6BB8A4F-5526-40F0-BB27-D393F1D1DC3C}" type="slidenum">
              <a:rPr lang="en-US" smtClean="0"/>
              <a:t>7</a:t>
            </a:fld>
            <a:endParaRPr lang="en-US"/>
          </a:p>
        </p:txBody>
      </p:sp>
    </p:spTree>
    <p:extLst>
      <p:ext uri="{BB962C8B-B14F-4D97-AF65-F5344CB8AC3E}">
        <p14:creationId xmlns:p14="http://schemas.microsoft.com/office/powerpoint/2010/main" val="798546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my goal was to compare performance using different data- team and player, then subsets of the player data, I decided to focus almost exclusively on the random forest algorithm after my initial modeling. I chose this in order to compare results in a directly parallel manner. Before modeling further, I decided to determine the best hyperparameters for my models. I tested various </a:t>
            </a:r>
            <a:r>
              <a:rPr lang="en-US" dirty="0" err="1"/>
              <a:t>mtry</a:t>
            </a:r>
            <a:r>
              <a:rPr lang="en-US" dirty="0"/>
              <a:t>, number of trees, and node sizes for both the player and team data. Ultimately, the values identified for the player data were </a:t>
            </a:r>
            <a:r>
              <a:rPr lang="en-US" dirty="0" err="1"/>
              <a:t>mtry</a:t>
            </a:r>
            <a:r>
              <a:rPr lang="en-US" dirty="0"/>
              <a:t> of 4, 200 trees and a node size of 5, while the team data identified an </a:t>
            </a:r>
            <a:r>
              <a:rPr lang="en-US" dirty="0" err="1"/>
              <a:t>mtry</a:t>
            </a:r>
            <a:r>
              <a:rPr lang="en-US" dirty="0"/>
              <a:t> of 7, 100 trees, and a node size of 10. These were the parameters used for all random forest modeling going forward. </a:t>
            </a:r>
          </a:p>
        </p:txBody>
      </p:sp>
      <p:sp>
        <p:nvSpPr>
          <p:cNvPr id="4" name="Slide Number Placeholder 3"/>
          <p:cNvSpPr>
            <a:spLocks noGrp="1"/>
          </p:cNvSpPr>
          <p:nvPr>
            <p:ph type="sldNum" sz="quarter" idx="5"/>
          </p:nvPr>
        </p:nvSpPr>
        <p:spPr/>
        <p:txBody>
          <a:bodyPr/>
          <a:lstStyle/>
          <a:p>
            <a:fld id="{A6BB8A4F-5526-40F0-BB27-D393F1D1DC3C}" type="slidenum">
              <a:rPr lang="en-US" smtClean="0"/>
              <a:t>8</a:t>
            </a:fld>
            <a:endParaRPr lang="en-US"/>
          </a:p>
        </p:txBody>
      </p:sp>
    </p:spTree>
    <p:extLst>
      <p:ext uri="{BB962C8B-B14F-4D97-AF65-F5344CB8AC3E}">
        <p14:creationId xmlns:p14="http://schemas.microsoft.com/office/powerpoint/2010/main" val="1623828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cluster analysis, I used both the silhouette score and the within cluster separation score to determine the ideal number of clusters. The silhouette score clearly identified 4 clusters to be ideal, while the within cluster separation also identified 4 less conclusively. The elbow value is typically used when looking at the within cluster separation score and to me 4 looked like the best choice, but 3 could be used too according to the within cluster separation. Since both identified 4, I went with 4.</a:t>
            </a:r>
          </a:p>
        </p:txBody>
      </p:sp>
      <p:sp>
        <p:nvSpPr>
          <p:cNvPr id="4" name="Slide Number Placeholder 3"/>
          <p:cNvSpPr>
            <a:spLocks noGrp="1"/>
          </p:cNvSpPr>
          <p:nvPr>
            <p:ph type="sldNum" sz="quarter" idx="5"/>
          </p:nvPr>
        </p:nvSpPr>
        <p:spPr/>
        <p:txBody>
          <a:bodyPr/>
          <a:lstStyle/>
          <a:p>
            <a:fld id="{A6BB8A4F-5526-40F0-BB27-D393F1D1DC3C}" type="slidenum">
              <a:rPr lang="en-US" smtClean="0"/>
              <a:t>9</a:t>
            </a:fld>
            <a:endParaRPr lang="en-US"/>
          </a:p>
        </p:txBody>
      </p:sp>
    </p:spTree>
    <p:extLst>
      <p:ext uri="{BB962C8B-B14F-4D97-AF65-F5344CB8AC3E}">
        <p14:creationId xmlns:p14="http://schemas.microsoft.com/office/powerpoint/2010/main" val="4263498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521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835414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5252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764094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952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40604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827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81451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662726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917166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11/26/2024</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522390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11/26/2024</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64104021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1.xm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video" Target="../media/media14.mp4"/><Relationship Id="rId1" Type="http://schemas.microsoft.com/office/2007/relationships/media" Target="../media/media14.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4.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png"/><Relationship Id="rId11" Type="http://schemas.openxmlformats.org/officeDocument/2006/relationships/image" Target="../media/image2.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notesSlide" Target="../notesSlides/notesSlide8.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asketball on the hardwood of an indoor court">
            <a:extLst>
              <a:ext uri="{FF2B5EF4-FFF2-40B4-BE49-F238E27FC236}">
                <a16:creationId xmlns:a16="http://schemas.microsoft.com/office/drawing/2014/main" id="{2BCB040E-4162-064E-8789-A5EA20246FF6}"/>
              </a:ext>
            </a:extLst>
          </p:cNvPr>
          <p:cNvPicPr>
            <a:picLocks noChangeAspect="1"/>
          </p:cNvPicPr>
          <p:nvPr/>
        </p:nvPicPr>
        <p:blipFill>
          <a:blip r:embed="rId5">
            <a:alphaModFix/>
          </a:blip>
          <a:srcRect t="15749"/>
          <a:stretch/>
        </p:blipFill>
        <p:spPr>
          <a:xfrm>
            <a:off x="20" y="1571"/>
            <a:ext cx="12191980" cy="6856429"/>
          </a:xfrm>
          <a:prstGeom prst="rect">
            <a:avLst/>
          </a:prstGeom>
        </p:spPr>
      </p:pic>
      <p:sp>
        <p:nvSpPr>
          <p:cNvPr id="11" name="Freeform: Shape 10">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17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2F4539-545E-6105-BBB2-028F692DB66C}"/>
              </a:ext>
            </a:extLst>
          </p:cNvPr>
          <p:cNvSpPr>
            <a:spLocks noGrp="1"/>
          </p:cNvSpPr>
          <p:nvPr>
            <p:ph type="ctrTitle"/>
          </p:nvPr>
        </p:nvSpPr>
        <p:spPr>
          <a:xfrm>
            <a:off x="4328161" y="2211978"/>
            <a:ext cx="3535679" cy="1425728"/>
          </a:xfrm>
        </p:spPr>
        <p:txBody>
          <a:bodyPr anchor="b">
            <a:normAutofit/>
          </a:bodyPr>
          <a:lstStyle/>
          <a:p>
            <a:pPr algn="ctr"/>
            <a:r>
              <a:rPr lang="en-US" dirty="0"/>
              <a:t>Predicting NBA Playoff Teams</a:t>
            </a:r>
          </a:p>
        </p:txBody>
      </p:sp>
      <p:sp>
        <p:nvSpPr>
          <p:cNvPr id="3" name="Subtitle 2">
            <a:extLst>
              <a:ext uri="{FF2B5EF4-FFF2-40B4-BE49-F238E27FC236}">
                <a16:creationId xmlns:a16="http://schemas.microsoft.com/office/drawing/2014/main" id="{D58B3EC9-49C1-EBC0-A971-4087BA3CE702}"/>
              </a:ext>
            </a:extLst>
          </p:cNvPr>
          <p:cNvSpPr>
            <a:spLocks noGrp="1"/>
          </p:cNvSpPr>
          <p:nvPr>
            <p:ph type="subTitle" idx="1"/>
          </p:nvPr>
        </p:nvSpPr>
        <p:spPr>
          <a:xfrm>
            <a:off x="4572000" y="4249360"/>
            <a:ext cx="3048000" cy="877585"/>
          </a:xfrm>
        </p:spPr>
        <p:txBody>
          <a:bodyPr>
            <a:normAutofit/>
          </a:bodyPr>
          <a:lstStyle/>
          <a:p>
            <a:pPr algn="ctr"/>
            <a:r>
              <a:rPr lang="en-US" dirty="0"/>
              <a:t>By: Nick Smailer</a:t>
            </a:r>
          </a:p>
        </p:txBody>
      </p:sp>
      <p:cxnSp>
        <p:nvCxnSpPr>
          <p:cNvPr id="13" name="Straight Connector 12">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5468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Video 23">
            <a:hlinkClick r:id="" action="ppaction://media"/>
            <a:extLst>
              <a:ext uri="{FF2B5EF4-FFF2-40B4-BE49-F238E27FC236}">
                <a16:creationId xmlns:a16="http://schemas.microsoft.com/office/drawing/2014/main" id="{1F8A1CAA-B250-389C-F0A6-681D87BCD63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84577100"/>
      </p:ext>
    </p:extLst>
  </p:cSld>
  <p:clrMapOvr>
    <a:masterClrMapping/>
  </p:clrMapOvr>
  <mc:AlternateContent xmlns:mc="http://schemas.openxmlformats.org/markup-compatibility/2006">
    <mc:Choice xmlns:p14="http://schemas.microsoft.com/office/powerpoint/2010/main" Requires="p14">
      <p:transition spd="slow" p14:dur="2000" advTm="12785"/>
    </mc:Choice>
    <mc:Fallback>
      <p:transition spd="slow" advTm="12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4"/>
                </p:tgtEl>
              </p:cMediaNode>
            </p:video>
            <p:seq concurrent="1" nextAc="seek">
              <p:cTn id="11" restart="whenNotActive" fill="hold" evtFilter="cancelBubble" nodeType="interactiveSeq">
                <p:stCondLst>
                  <p:cond evt="onClick" delay="0">
                    <p:tgtEl>
                      <p:spTgt spid="2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4"/>
                                        </p:tgtEl>
                                      </p:cBhvr>
                                    </p:cmd>
                                  </p:childTnLst>
                                </p:cTn>
                              </p:par>
                            </p:childTnLst>
                          </p:cTn>
                        </p:par>
                      </p:childTnLst>
                    </p:cTn>
                  </p:par>
                </p:childTnLst>
              </p:cTn>
              <p:nextCondLst>
                <p:cond evt="onClick" delay="0">
                  <p:tgtEl>
                    <p:spTgt spid="24"/>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B0608-7CD8-0337-7E24-26026C0E52C1}"/>
              </a:ext>
            </a:extLst>
          </p:cNvPr>
          <p:cNvSpPr>
            <a:spLocks noGrp="1"/>
          </p:cNvSpPr>
          <p:nvPr>
            <p:ph type="title"/>
          </p:nvPr>
        </p:nvSpPr>
        <p:spPr/>
        <p:txBody>
          <a:bodyPr/>
          <a:lstStyle/>
          <a:p>
            <a:r>
              <a:rPr lang="en-US" dirty="0"/>
              <a:t>Playoff guarantee descriptive statistic visualizations</a:t>
            </a:r>
          </a:p>
        </p:txBody>
      </p:sp>
      <p:pic>
        <p:nvPicPr>
          <p:cNvPr id="9" name="Picture 8" descr="A graph showing the average win&#10;&#10;Description automatically generated">
            <a:extLst>
              <a:ext uri="{FF2B5EF4-FFF2-40B4-BE49-F238E27FC236}">
                <a16:creationId xmlns:a16="http://schemas.microsoft.com/office/drawing/2014/main" id="{BDFFB77D-8420-CFA1-03EB-A89D75B70F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7838" y="2165912"/>
            <a:ext cx="4646141" cy="3934850"/>
          </a:xfrm>
          <a:prstGeom prst="rect">
            <a:avLst/>
          </a:prstGeom>
        </p:spPr>
      </p:pic>
      <p:grpSp>
        <p:nvGrpSpPr>
          <p:cNvPr id="10" name="Group 9">
            <a:extLst>
              <a:ext uri="{FF2B5EF4-FFF2-40B4-BE49-F238E27FC236}">
                <a16:creationId xmlns:a16="http://schemas.microsoft.com/office/drawing/2014/main" id="{10AD4649-D572-C651-7F68-4B90700EEF8D}"/>
              </a:ext>
            </a:extLst>
          </p:cNvPr>
          <p:cNvGrpSpPr/>
          <p:nvPr/>
        </p:nvGrpSpPr>
        <p:grpSpPr>
          <a:xfrm>
            <a:off x="6016710" y="2165912"/>
            <a:ext cx="4247636" cy="3814758"/>
            <a:chOff x="0" y="0"/>
            <a:chExt cx="2955925" cy="3676015"/>
          </a:xfrm>
        </p:grpSpPr>
        <p:grpSp>
          <p:nvGrpSpPr>
            <p:cNvPr id="11" name="Group 10">
              <a:extLst>
                <a:ext uri="{FF2B5EF4-FFF2-40B4-BE49-F238E27FC236}">
                  <a16:creationId xmlns:a16="http://schemas.microsoft.com/office/drawing/2014/main" id="{360EDEB7-EECD-B3A7-C8E2-897125711566}"/>
                </a:ext>
              </a:extLst>
            </p:cNvPr>
            <p:cNvGrpSpPr/>
            <p:nvPr/>
          </p:nvGrpSpPr>
          <p:grpSpPr>
            <a:xfrm>
              <a:off x="0" y="0"/>
              <a:ext cx="1957705" cy="3676015"/>
              <a:chOff x="0" y="0"/>
              <a:chExt cx="1957705" cy="3676015"/>
            </a:xfrm>
          </p:grpSpPr>
          <p:pic>
            <p:nvPicPr>
              <p:cNvPr id="13" name="Picture 12" descr="A screenshot of a table&#10;&#10;Description automatically generated">
                <a:extLst>
                  <a:ext uri="{FF2B5EF4-FFF2-40B4-BE49-F238E27FC236}">
                    <a16:creationId xmlns:a16="http://schemas.microsoft.com/office/drawing/2014/main" id="{FF0497BA-2BFA-0F57-F013-57A3C32B14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964565" cy="3670935"/>
              </a:xfrm>
              <a:prstGeom prst="rect">
                <a:avLst/>
              </a:prstGeom>
            </p:spPr>
          </p:pic>
          <p:pic>
            <p:nvPicPr>
              <p:cNvPr id="14" name="Picture 13" descr="A screenshot of a table&#10;&#10;Description automatically generated">
                <a:extLst>
                  <a:ext uri="{FF2B5EF4-FFF2-40B4-BE49-F238E27FC236}">
                    <a16:creationId xmlns:a16="http://schemas.microsoft.com/office/drawing/2014/main" id="{2E021672-BE35-84BF-8A2C-584EAF8F5B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280" y="157480"/>
                <a:ext cx="987425" cy="3518535"/>
              </a:xfrm>
              <a:prstGeom prst="rect">
                <a:avLst/>
              </a:prstGeom>
            </p:spPr>
          </p:pic>
        </p:grpSp>
        <p:pic>
          <p:nvPicPr>
            <p:cNvPr id="12" name="Picture 11" descr="A screenshot of a table&#10;&#10;Description automatically generated">
              <a:extLst>
                <a:ext uri="{FF2B5EF4-FFF2-40B4-BE49-F238E27FC236}">
                  <a16:creationId xmlns:a16="http://schemas.microsoft.com/office/drawing/2014/main" id="{6F76F56F-5B43-40AB-FBE2-41C25E0241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55800" y="152400"/>
              <a:ext cx="1000125" cy="2788285"/>
            </a:xfrm>
            <a:prstGeom prst="rect">
              <a:avLst/>
            </a:prstGeom>
          </p:spPr>
        </p:pic>
      </p:grpSp>
      <p:sp>
        <p:nvSpPr>
          <p:cNvPr id="15" name="TextBox 14">
            <a:extLst>
              <a:ext uri="{FF2B5EF4-FFF2-40B4-BE49-F238E27FC236}">
                <a16:creationId xmlns:a16="http://schemas.microsoft.com/office/drawing/2014/main" id="{C7D7DB9E-CFB6-76EC-EC4C-654A227550A2}"/>
              </a:ext>
            </a:extLst>
          </p:cNvPr>
          <p:cNvSpPr txBox="1"/>
          <p:nvPr/>
        </p:nvSpPr>
        <p:spPr>
          <a:xfrm>
            <a:off x="7696657" y="3723503"/>
            <a:ext cx="1418920" cy="369332"/>
          </a:xfrm>
          <a:prstGeom prst="rect">
            <a:avLst/>
          </a:prstGeom>
          <a:noFill/>
          <a:ln w="50800">
            <a:solidFill>
              <a:srgbClr val="FF0000"/>
            </a:solidFill>
          </a:ln>
        </p:spPr>
        <p:txBody>
          <a:bodyPr wrap="square" rtlCol="0">
            <a:spAutoFit/>
          </a:bodyPr>
          <a:lstStyle/>
          <a:p>
            <a:endParaRPr lang="en-US" dirty="0">
              <a:solidFill>
                <a:srgbClr val="FF0000"/>
              </a:solidFill>
            </a:endParaRPr>
          </a:p>
        </p:txBody>
      </p:sp>
      <p:pic>
        <p:nvPicPr>
          <p:cNvPr id="18" name="Video 17">
            <a:hlinkClick r:id="" action="ppaction://media"/>
            <a:extLst>
              <a:ext uri="{FF2B5EF4-FFF2-40B4-BE49-F238E27FC236}">
                <a16:creationId xmlns:a16="http://schemas.microsoft.com/office/drawing/2014/main" id="{5B667433-9DCE-ED0B-C721-A499E7E6AE0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0870162" y="5536162"/>
            <a:ext cx="1239541" cy="1239541"/>
          </a:xfrm>
          <a:prstGeom prst="ellipse">
            <a:avLst/>
          </a:prstGeom>
        </p:spPr>
      </p:pic>
    </p:spTree>
    <p:extLst>
      <p:ext uri="{BB962C8B-B14F-4D97-AF65-F5344CB8AC3E}">
        <p14:creationId xmlns:p14="http://schemas.microsoft.com/office/powerpoint/2010/main" val="2443623372"/>
      </p:ext>
    </p:extLst>
  </p:cSld>
  <p:clrMapOvr>
    <a:masterClrMapping/>
  </p:clrMapOvr>
  <mc:AlternateContent xmlns:mc="http://schemas.openxmlformats.org/markup-compatibility/2006">
    <mc:Choice xmlns:p14="http://schemas.microsoft.com/office/powerpoint/2010/main" Requires="p14">
      <p:transition spd="slow" p14:dur="2000" advTm="45007"/>
    </mc:Choice>
    <mc:Fallback>
      <p:transition spd="slow" advTm="45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1054B-DCF5-E47C-CA1D-AB9506453020}"/>
              </a:ext>
            </a:extLst>
          </p:cNvPr>
          <p:cNvSpPr>
            <a:spLocks noGrp="1"/>
          </p:cNvSpPr>
          <p:nvPr>
            <p:ph type="title"/>
          </p:nvPr>
        </p:nvSpPr>
        <p:spPr/>
        <p:txBody>
          <a:bodyPr/>
          <a:lstStyle/>
          <a:p>
            <a:r>
              <a:rPr lang="en-US" dirty="0"/>
              <a:t>modeling results</a:t>
            </a:r>
          </a:p>
        </p:txBody>
      </p:sp>
      <p:pic>
        <p:nvPicPr>
          <p:cNvPr id="7" name="Content Placeholder 6">
            <a:extLst>
              <a:ext uri="{FF2B5EF4-FFF2-40B4-BE49-F238E27FC236}">
                <a16:creationId xmlns:a16="http://schemas.microsoft.com/office/drawing/2014/main" id="{1F74A1CE-DD7E-2804-24AE-201978442986}"/>
              </a:ext>
            </a:extLst>
          </p:cNvPr>
          <p:cNvPicPr>
            <a:picLocks noGrp="1" noChangeAspect="1"/>
          </p:cNvPicPr>
          <p:nvPr>
            <p:ph idx="1"/>
          </p:nvPr>
        </p:nvPicPr>
        <p:blipFill>
          <a:blip r:embed="rId5"/>
          <a:stretch>
            <a:fillRect/>
          </a:stretch>
        </p:blipFill>
        <p:spPr>
          <a:xfrm>
            <a:off x="6035243" y="2565926"/>
            <a:ext cx="5582429" cy="1143160"/>
          </a:xfrm>
        </p:spPr>
      </p:pic>
      <p:pic>
        <p:nvPicPr>
          <p:cNvPr id="9" name="Picture 8">
            <a:extLst>
              <a:ext uri="{FF2B5EF4-FFF2-40B4-BE49-F238E27FC236}">
                <a16:creationId xmlns:a16="http://schemas.microsoft.com/office/drawing/2014/main" id="{03D5694B-DE7E-E359-7699-B1D1B69E7ADC}"/>
              </a:ext>
            </a:extLst>
          </p:cNvPr>
          <p:cNvPicPr>
            <a:picLocks noChangeAspect="1"/>
          </p:cNvPicPr>
          <p:nvPr/>
        </p:nvPicPr>
        <p:blipFill>
          <a:blip r:embed="rId6"/>
          <a:stretch>
            <a:fillRect/>
          </a:stretch>
        </p:blipFill>
        <p:spPr>
          <a:xfrm>
            <a:off x="6035244" y="3960181"/>
            <a:ext cx="5582429" cy="1124107"/>
          </a:xfrm>
          <a:prstGeom prst="rect">
            <a:avLst/>
          </a:prstGeom>
        </p:spPr>
      </p:pic>
      <p:pic>
        <p:nvPicPr>
          <p:cNvPr id="13" name="Picture 12">
            <a:extLst>
              <a:ext uri="{FF2B5EF4-FFF2-40B4-BE49-F238E27FC236}">
                <a16:creationId xmlns:a16="http://schemas.microsoft.com/office/drawing/2014/main" id="{226597A9-44EF-7545-2604-319E4C695AA1}"/>
              </a:ext>
            </a:extLst>
          </p:cNvPr>
          <p:cNvPicPr>
            <a:picLocks noChangeAspect="1"/>
          </p:cNvPicPr>
          <p:nvPr/>
        </p:nvPicPr>
        <p:blipFill>
          <a:blip r:embed="rId7"/>
          <a:stretch>
            <a:fillRect/>
          </a:stretch>
        </p:blipFill>
        <p:spPr>
          <a:xfrm>
            <a:off x="301708" y="3960181"/>
            <a:ext cx="5591955" cy="1124107"/>
          </a:xfrm>
          <a:prstGeom prst="rect">
            <a:avLst/>
          </a:prstGeom>
        </p:spPr>
      </p:pic>
      <p:pic>
        <p:nvPicPr>
          <p:cNvPr id="14" name="Picture 13">
            <a:extLst>
              <a:ext uri="{FF2B5EF4-FFF2-40B4-BE49-F238E27FC236}">
                <a16:creationId xmlns:a16="http://schemas.microsoft.com/office/drawing/2014/main" id="{52B62DF8-4A30-0BC6-80E0-B25D41D26173}"/>
              </a:ext>
            </a:extLst>
          </p:cNvPr>
          <p:cNvPicPr>
            <a:picLocks noChangeAspect="1"/>
          </p:cNvPicPr>
          <p:nvPr/>
        </p:nvPicPr>
        <p:blipFill>
          <a:blip r:embed="rId8"/>
          <a:stretch>
            <a:fillRect/>
          </a:stretch>
        </p:blipFill>
        <p:spPr>
          <a:xfrm>
            <a:off x="282655" y="2584979"/>
            <a:ext cx="5611008" cy="1124107"/>
          </a:xfrm>
          <a:prstGeom prst="rect">
            <a:avLst/>
          </a:prstGeom>
        </p:spPr>
      </p:pic>
      <p:pic>
        <p:nvPicPr>
          <p:cNvPr id="17" name="Video 16">
            <a:hlinkClick r:id="" action="ppaction://media"/>
            <a:extLst>
              <a:ext uri="{FF2B5EF4-FFF2-40B4-BE49-F238E27FC236}">
                <a16:creationId xmlns:a16="http://schemas.microsoft.com/office/drawing/2014/main" id="{F7AA5236-D6C8-2F7D-F7D8-BB6CA8AD6D0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0972800" y="5638800"/>
            <a:ext cx="1136904" cy="1136904"/>
          </a:xfrm>
          <a:prstGeom prst="ellipse">
            <a:avLst/>
          </a:prstGeom>
        </p:spPr>
      </p:pic>
    </p:spTree>
    <p:extLst>
      <p:ext uri="{BB962C8B-B14F-4D97-AF65-F5344CB8AC3E}">
        <p14:creationId xmlns:p14="http://schemas.microsoft.com/office/powerpoint/2010/main" val="1463655036"/>
      </p:ext>
    </p:extLst>
  </p:cSld>
  <p:clrMapOvr>
    <a:masterClrMapping/>
  </p:clrMapOvr>
  <mc:AlternateContent xmlns:mc="http://schemas.openxmlformats.org/markup-compatibility/2006">
    <mc:Choice xmlns:p14="http://schemas.microsoft.com/office/powerpoint/2010/main" Requires="p14">
      <p:transition spd="slow" p14:dur="2000" advTm="51401"/>
    </mc:Choice>
    <mc:Fallback>
      <p:transition spd="slow" advTm="51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35342-780E-DC6A-246B-B10F671FA4AA}"/>
              </a:ext>
            </a:extLst>
          </p:cNvPr>
          <p:cNvSpPr>
            <a:spLocks noGrp="1"/>
          </p:cNvSpPr>
          <p:nvPr>
            <p:ph type="title"/>
          </p:nvPr>
        </p:nvSpPr>
        <p:spPr/>
        <p:txBody>
          <a:bodyPr/>
          <a:lstStyle/>
          <a:p>
            <a:r>
              <a:rPr lang="en-US" dirty="0"/>
              <a:t>All-star impact</a:t>
            </a:r>
          </a:p>
        </p:txBody>
      </p:sp>
      <p:sp>
        <p:nvSpPr>
          <p:cNvPr id="3" name="Content Placeholder 2">
            <a:extLst>
              <a:ext uri="{FF2B5EF4-FFF2-40B4-BE49-F238E27FC236}">
                <a16:creationId xmlns:a16="http://schemas.microsoft.com/office/drawing/2014/main" id="{6B5B4DD5-9196-C09B-2C76-8E604755CF53}"/>
              </a:ext>
            </a:extLst>
          </p:cNvPr>
          <p:cNvSpPr>
            <a:spLocks noGrp="1"/>
          </p:cNvSpPr>
          <p:nvPr>
            <p:ph idx="1"/>
          </p:nvPr>
        </p:nvSpPr>
        <p:spPr/>
        <p:txBody>
          <a:bodyPr/>
          <a:lstStyle/>
          <a:p>
            <a:pPr marL="0" indent="0">
              <a:buNone/>
            </a:pPr>
            <a:r>
              <a:rPr lang="en-US" dirty="0"/>
              <a:t>To determine the impact of all-stars on playoff appearance, I determined a count of playoff appearances by all star count: </a:t>
            </a:r>
          </a:p>
          <a:p>
            <a:r>
              <a:rPr lang="en-US" dirty="0"/>
              <a:t>All-star count ranges from 0-4</a:t>
            </a:r>
          </a:p>
          <a:p>
            <a:r>
              <a:rPr lang="en-US" dirty="0"/>
              <a:t>Teams with 1+ all-stars reach the playoffs 75% of the time</a:t>
            </a:r>
          </a:p>
          <a:p>
            <a:r>
              <a:rPr lang="en-US" dirty="0"/>
              <a:t>Teams with 2+ all-stars reach the playoffs 95% of the time</a:t>
            </a:r>
          </a:p>
          <a:p>
            <a:r>
              <a:rPr lang="en-US" dirty="0"/>
              <a:t>Clearly, all-stars are integral to playoff appearance</a:t>
            </a:r>
          </a:p>
        </p:txBody>
      </p:sp>
      <p:pic>
        <p:nvPicPr>
          <p:cNvPr id="4" name="Content Placeholder 3" descr="A screenshot of a computer code&#10;&#10;Description automatically generated">
            <a:extLst>
              <a:ext uri="{FF2B5EF4-FFF2-40B4-BE49-F238E27FC236}">
                <a16:creationId xmlns:a16="http://schemas.microsoft.com/office/drawing/2014/main" id="{34C039F8-60A0-1CCA-988F-3588781D2B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6179" y="3429000"/>
            <a:ext cx="3553321" cy="2514951"/>
          </a:xfrm>
          <a:prstGeom prst="rect">
            <a:avLst/>
          </a:prstGeom>
        </p:spPr>
      </p:pic>
      <p:pic>
        <p:nvPicPr>
          <p:cNvPr id="12" name="Video 11">
            <a:hlinkClick r:id="" action="ppaction://media"/>
            <a:extLst>
              <a:ext uri="{FF2B5EF4-FFF2-40B4-BE49-F238E27FC236}">
                <a16:creationId xmlns:a16="http://schemas.microsoft.com/office/drawing/2014/main" id="{E9D170B1-52D9-2E05-E077-946D5370D65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494523" y="5355741"/>
            <a:ext cx="1202218" cy="1202218"/>
          </a:xfrm>
          <a:prstGeom prst="ellipse">
            <a:avLst/>
          </a:prstGeom>
        </p:spPr>
      </p:pic>
    </p:spTree>
    <p:extLst>
      <p:ext uri="{BB962C8B-B14F-4D97-AF65-F5344CB8AC3E}">
        <p14:creationId xmlns:p14="http://schemas.microsoft.com/office/powerpoint/2010/main" val="3870846577"/>
      </p:ext>
    </p:extLst>
  </p:cSld>
  <p:clrMapOvr>
    <a:masterClrMapping/>
  </p:clrMapOvr>
  <mc:AlternateContent xmlns:mc="http://schemas.openxmlformats.org/markup-compatibility/2006">
    <mc:Choice xmlns:p14="http://schemas.microsoft.com/office/powerpoint/2010/main" Requires="p14">
      <p:transition spd="slow" p14:dur="2000" advTm="33964"/>
    </mc:Choice>
    <mc:Fallback>
      <p:transition spd="slow" advTm="33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5DBE4-FB3C-5011-3290-07BF30892F5F}"/>
              </a:ext>
            </a:extLst>
          </p:cNvPr>
          <p:cNvSpPr>
            <a:spLocks noGrp="1"/>
          </p:cNvSpPr>
          <p:nvPr>
            <p:ph type="title"/>
          </p:nvPr>
        </p:nvSpPr>
        <p:spPr/>
        <p:txBody>
          <a:bodyPr/>
          <a:lstStyle/>
          <a:p>
            <a:r>
              <a:rPr lang="en-US" dirty="0"/>
              <a:t>clustering Results &amp; best vs worst</a:t>
            </a:r>
          </a:p>
        </p:txBody>
      </p:sp>
      <p:pic>
        <p:nvPicPr>
          <p:cNvPr id="16" name="Content Placeholder 15">
            <a:extLst>
              <a:ext uri="{FF2B5EF4-FFF2-40B4-BE49-F238E27FC236}">
                <a16:creationId xmlns:a16="http://schemas.microsoft.com/office/drawing/2014/main" id="{E22D2BA1-63B7-39DC-96F2-3823AFF6D20A}"/>
              </a:ext>
            </a:extLst>
          </p:cNvPr>
          <p:cNvPicPr>
            <a:picLocks noGrp="1" noChangeAspect="1"/>
          </p:cNvPicPr>
          <p:nvPr>
            <p:ph idx="1"/>
          </p:nvPr>
        </p:nvPicPr>
        <p:blipFill>
          <a:blip r:embed="rId5"/>
          <a:stretch>
            <a:fillRect/>
          </a:stretch>
        </p:blipFill>
        <p:spPr>
          <a:xfrm>
            <a:off x="2454016" y="4215290"/>
            <a:ext cx="6773220" cy="1190791"/>
          </a:xfrm>
        </p:spPr>
      </p:pic>
      <p:pic>
        <p:nvPicPr>
          <p:cNvPr id="18" name="Picture 17">
            <a:extLst>
              <a:ext uri="{FF2B5EF4-FFF2-40B4-BE49-F238E27FC236}">
                <a16:creationId xmlns:a16="http://schemas.microsoft.com/office/drawing/2014/main" id="{6CA7ABC6-9F0B-9350-846C-0BE9040A8472}"/>
              </a:ext>
            </a:extLst>
          </p:cNvPr>
          <p:cNvPicPr>
            <a:picLocks noChangeAspect="1"/>
          </p:cNvPicPr>
          <p:nvPr/>
        </p:nvPicPr>
        <p:blipFill>
          <a:blip r:embed="rId6"/>
          <a:stretch>
            <a:fillRect/>
          </a:stretch>
        </p:blipFill>
        <p:spPr>
          <a:xfrm>
            <a:off x="1839568" y="2686526"/>
            <a:ext cx="8002117" cy="1200318"/>
          </a:xfrm>
          <a:prstGeom prst="rect">
            <a:avLst/>
          </a:prstGeom>
        </p:spPr>
      </p:pic>
      <p:pic>
        <p:nvPicPr>
          <p:cNvPr id="22" name="Video 21">
            <a:hlinkClick r:id="" action="ppaction://media"/>
            <a:extLst>
              <a:ext uri="{FF2B5EF4-FFF2-40B4-BE49-F238E27FC236}">
                <a16:creationId xmlns:a16="http://schemas.microsoft.com/office/drawing/2014/main" id="{512C13AD-F5A9-B79B-309C-CE5C0284F82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879494" y="5545494"/>
            <a:ext cx="1230210" cy="1230210"/>
          </a:xfrm>
          <a:prstGeom prst="ellipse">
            <a:avLst/>
          </a:prstGeom>
        </p:spPr>
      </p:pic>
    </p:spTree>
    <p:extLst>
      <p:ext uri="{BB962C8B-B14F-4D97-AF65-F5344CB8AC3E}">
        <p14:creationId xmlns:p14="http://schemas.microsoft.com/office/powerpoint/2010/main" val="2748924887"/>
      </p:ext>
    </p:extLst>
  </p:cSld>
  <p:clrMapOvr>
    <a:masterClrMapping/>
  </p:clrMapOvr>
  <mc:AlternateContent xmlns:mc="http://schemas.openxmlformats.org/markup-compatibility/2006">
    <mc:Choice xmlns:p14="http://schemas.microsoft.com/office/powerpoint/2010/main" Requires="p14">
      <p:transition spd="slow" p14:dur="2000" advTm="52474"/>
    </mc:Choice>
    <mc:Fallback>
      <p:transition spd="slow" advTm="52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C66A-2402-5376-0324-84876A8E52A3}"/>
              </a:ext>
            </a:extLst>
          </p:cNvPr>
          <p:cNvSpPr>
            <a:spLocks noGrp="1"/>
          </p:cNvSpPr>
          <p:nvPr>
            <p:ph type="title"/>
          </p:nvPr>
        </p:nvSpPr>
        <p:spPr/>
        <p:txBody>
          <a:bodyPr/>
          <a:lstStyle/>
          <a:p>
            <a:r>
              <a:rPr lang="en-US" dirty="0"/>
              <a:t>All-star cluster distributions</a:t>
            </a:r>
          </a:p>
        </p:txBody>
      </p:sp>
      <p:sp>
        <p:nvSpPr>
          <p:cNvPr id="3" name="Content Placeholder 2">
            <a:extLst>
              <a:ext uri="{FF2B5EF4-FFF2-40B4-BE49-F238E27FC236}">
                <a16:creationId xmlns:a16="http://schemas.microsoft.com/office/drawing/2014/main" id="{6446B7A4-B46D-294E-207A-EFC7186C6F49}"/>
              </a:ext>
            </a:extLst>
          </p:cNvPr>
          <p:cNvSpPr>
            <a:spLocks noGrp="1"/>
          </p:cNvSpPr>
          <p:nvPr>
            <p:ph idx="1"/>
          </p:nvPr>
        </p:nvSpPr>
        <p:spPr>
          <a:xfrm>
            <a:off x="214489" y="2269067"/>
            <a:ext cx="11559822" cy="3907896"/>
          </a:xfrm>
        </p:spPr>
        <p:txBody>
          <a:bodyPr/>
          <a:lstStyle/>
          <a:p>
            <a:pPr marL="0" indent="0">
              <a:buNone/>
            </a:pPr>
            <a:r>
              <a:rPr lang="en-US" dirty="0"/>
              <a:t>Below are boxplots showing the distribution of values within each cluster. The red boxes represent the all-star cluster, while the blue boxes represent the non-all-star cluster</a:t>
            </a:r>
          </a:p>
          <a:p>
            <a:endParaRPr lang="en-US" dirty="0"/>
          </a:p>
          <a:p>
            <a:pPr marL="0" indent="0">
              <a:buNone/>
            </a:pPr>
            <a:r>
              <a:rPr lang="en-US" dirty="0"/>
              <a:t>     Points:		      Rebounds:		      Assists:		       Steals:</a:t>
            </a:r>
          </a:p>
          <a:p>
            <a:endParaRPr lang="en-US" dirty="0"/>
          </a:p>
          <a:p>
            <a:endParaRPr lang="en-US" dirty="0"/>
          </a:p>
          <a:p>
            <a:endParaRPr lang="en-US" dirty="0"/>
          </a:p>
          <a:p>
            <a:endParaRPr lang="en-US" dirty="0"/>
          </a:p>
          <a:p>
            <a:endParaRPr lang="en-US" dirty="0"/>
          </a:p>
          <a:p>
            <a:pPr marL="0" indent="0">
              <a:buNone/>
            </a:pPr>
            <a:endParaRPr lang="en-US" dirty="0"/>
          </a:p>
        </p:txBody>
      </p:sp>
      <p:grpSp>
        <p:nvGrpSpPr>
          <p:cNvPr id="4" name="Group 3">
            <a:extLst>
              <a:ext uri="{FF2B5EF4-FFF2-40B4-BE49-F238E27FC236}">
                <a16:creationId xmlns:a16="http://schemas.microsoft.com/office/drawing/2014/main" id="{ED65D4C3-AB85-F782-4E08-71F6EB660ADE}"/>
              </a:ext>
            </a:extLst>
          </p:cNvPr>
          <p:cNvGrpSpPr/>
          <p:nvPr/>
        </p:nvGrpSpPr>
        <p:grpSpPr>
          <a:xfrm>
            <a:off x="427273" y="3900584"/>
            <a:ext cx="11134254" cy="2425956"/>
            <a:chOff x="546100" y="4045417"/>
            <a:chExt cx="10983265" cy="2083295"/>
          </a:xfrm>
        </p:grpSpPr>
        <p:pic>
          <p:nvPicPr>
            <p:cNvPr id="7" name="Picture 6" descr="A graph with a red and blue rectangle&#10;&#10;Description automatically generated">
              <a:extLst>
                <a:ext uri="{FF2B5EF4-FFF2-40B4-BE49-F238E27FC236}">
                  <a16:creationId xmlns:a16="http://schemas.microsoft.com/office/drawing/2014/main" id="{168CC617-EF88-E450-304C-F56A2DE501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6100" y="4095830"/>
              <a:ext cx="2733460" cy="2020570"/>
            </a:xfrm>
            <a:prstGeom prst="rect">
              <a:avLst/>
            </a:prstGeom>
          </p:spPr>
        </p:pic>
        <p:pic>
          <p:nvPicPr>
            <p:cNvPr id="8" name="Picture 7" descr="A graph with a red and blue line&#10;&#10;Description automatically generated with medium confidence">
              <a:extLst>
                <a:ext uri="{FF2B5EF4-FFF2-40B4-BE49-F238E27FC236}">
                  <a16:creationId xmlns:a16="http://schemas.microsoft.com/office/drawing/2014/main" id="{1580FEB0-C349-0101-B798-48C108924D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61001" y="4057730"/>
              <a:ext cx="2784182" cy="2058670"/>
            </a:xfrm>
            <a:prstGeom prst="rect">
              <a:avLst/>
            </a:prstGeom>
          </p:spPr>
        </p:pic>
        <p:pic>
          <p:nvPicPr>
            <p:cNvPr id="9" name="Picture 8" descr="A graph with red and blue squares&#10;&#10;Description automatically generated">
              <a:extLst>
                <a:ext uri="{FF2B5EF4-FFF2-40B4-BE49-F238E27FC236}">
                  <a16:creationId xmlns:a16="http://schemas.microsoft.com/office/drawing/2014/main" id="{7D238CDE-585F-9366-E69C-BC289E7DA6A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9560" y="4095830"/>
              <a:ext cx="2681440" cy="2020570"/>
            </a:xfrm>
            <a:prstGeom prst="rect">
              <a:avLst/>
            </a:prstGeom>
          </p:spPr>
        </p:pic>
        <p:pic>
          <p:nvPicPr>
            <p:cNvPr id="10" name="Content Placeholder 9" descr="A graph with different colored squares&#10;&#10;Description automatically generated with medium confidence">
              <a:extLst>
                <a:ext uri="{FF2B5EF4-FFF2-40B4-BE49-F238E27FC236}">
                  <a16:creationId xmlns:a16="http://schemas.microsoft.com/office/drawing/2014/main" id="{1917F1F4-0EB3-65AA-9AAC-DD5344AD74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45183" y="4045417"/>
              <a:ext cx="2784182" cy="2083295"/>
            </a:xfrm>
            <a:prstGeom prst="rect">
              <a:avLst/>
            </a:prstGeom>
          </p:spPr>
        </p:pic>
      </p:grpSp>
      <p:pic>
        <p:nvPicPr>
          <p:cNvPr id="12" name="Video 11">
            <a:hlinkClick r:id="" action="ppaction://media"/>
            <a:extLst>
              <a:ext uri="{FF2B5EF4-FFF2-40B4-BE49-F238E27FC236}">
                <a16:creationId xmlns:a16="http://schemas.microsoft.com/office/drawing/2014/main" id="{B56C0505-8FFF-97C8-822E-89112FE9024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rcRect l="21875" r="21875"/>
          <a:stretch>
            <a:fillRect/>
          </a:stretch>
        </p:blipFill>
        <p:spPr>
          <a:xfrm>
            <a:off x="11346024" y="5960375"/>
            <a:ext cx="845976" cy="845976"/>
          </a:xfrm>
          <a:prstGeom prst="ellipse">
            <a:avLst/>
          </a:prstGeom>
        </p:spPr>
      </p:pic>
    </p:spTree>
    <p:extLst>
      <p:ext uri="{BB962C8B-B14F-4D97-AF65-F5344CB8AC3E}">
        <p14:creationId xmlns:p14="http://schemas.microsoft.com/office/powerpoint/2010/main" val="3092517845"/>
      </p:ext>
    </p:extLst>
  </p:cSld>
  <p:clrMapOvr>
    <a:masterClrMapping/>
  </p:clrMapOvr>
  <mc:AlternateContent xmlns:mc="http://schemas.openxmlformats.org/markup-compatibility/2006">
    <mc:Choice xmlns:p14="http://schemas.microsoft.com/office/powerpoint/2010/main" Requires="p14">
      <p:transition spd="slow" p14:dur="2000" advTm="49681"/>
    </mc:Choice>
    <mc:Fallback>
      <p:transition spd="slow" advTm="49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0451-A0D5-1FF2-BE7B-0B15DF99765A}"/>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8E71A0F3-945D-E440-E3D6-FE109669DC40}"/>
              </a:ext>
            </a:extLst>
          </p:cNvPr>
          <p:cNvSpPr>
            <a:spLocks noGrp="1"/>
          </p:cNvSpPr>
          <p:nvPr>
            <p:ph idx="1"/>
          </p:nvPr>
        </p:nvSpPr>
        <p:spPr/>
        <p:txBody>
          <a:bodyPr>
            <a:normAutofit fontScale="92500" lnSpcReduction="10000"/>
          </a:bodyPr>
          <a:lstStyle/>
          <a:p>
            <a:r>
              <a:rPr lang="en-US" dirty="0"/>
              <a:t>50 wins should be the target for all team in order to reach the playoffs. 42 wins could be a less ambitious goal.</a:t>
            </a:r>
          </a:p>
          <a:p>
            <a:r>
              <a:rPr lang="en-US" dirty="0"/>
              <a:t>Upon introducing a binary threshold, win total can be predicted</a:t>
            </a:r>
          </a:p>
          <a:p>
            <a:pPr marL="541782" lvl="1" indent="-285750">
              <a:buFont typeface="Arial" panose="020B0604020202020204" pitchFamily="34" charset="0"/>
              <a:buChar char="•"/>
            </a:pPr>
            <a:r>
              <a:rPr lang="en-US" dirty="0"/>
              <a:t>Team stats result in a higher accuracy</a:t>
            </a:r>
          </a:p>
          <a:p>
            <a:pPr marL="541782" lvl="1" indent="-285750">
              <a:buFont typeface="Arial" panose="020B0604020202020204" pitchFamily="34" charset="0"/>
              <a:buChar char="•"/>
            </a:pPr>
            <a:r>
              <a:rPr lang="en-US" dirty="0"/>
              <a:t>42-win threshold results in a higher accuracy</a:t>
            </a:r>
          </a:p>
          <a:p>
            <a:pPr marL="541782" lvl="1" indent="-285750">
              <a:buFont typeface="Arial" panose="020B0604020202020204" pitchFamily="34" charset="0"/>
              <a:buChar char="•"/>
            </a:pPr>
            <a:r>
              <a:rPr lang="en-US" dirty="0"/>
              <a:t>Including only top 5 players by minutes played results in a higher accuracy</a:t>
            </a:r>
          </a:p>
          <a:p>
            <a:pPr marL="541782" lvl="1" indent="-285750">
              <a:buFont typeface="Arial" panose="020B0604020202020204" pitchFamily="34" charset="0"/>
              <a:buChar char="•"/>
            </a:pPr>
            <a:r>
              <a:rPr lang="en-US" dirty="0"/>
              <a:t>Simple statistics drive the predictions</a:t>
            </a:r>
          </a:p>
          <a:p>
            <a:r>
              <a:rPr lang="en-US" dirty="0"/>
              <a:t>Best predictors:</a:t>
            </a:r>
          </a:p>
          <a:p>
            <a:pPr marL="541782" lvl="1" indent="-285750">
              <a:buFont typeface="Arial" panose="020B0604020202020204" pitchFamily="34" charset="0"/>
              <a:buChar char="•"/>
            </a:pPr>
            <a:r>
              <a:rPr lang="en-US" dirty="0"/>
              <a:t>Team: per game averages, shooting percentages and attempts, age, all-star count</a:t>
            </a:r>
          </a:p>
          <a:p>
            <a:pPr marL="541782" lvl="1" indent="-285750">
              <a:buFont typeface="Arial" panose="020B0604020202020204" pitchFamily="34" charset="0"/>
              <a:buChar char="•"/>
            </a:pPr>
            <a:r>
              <a:rPr lang="en-US" dirty="0"/>
              <a:t>Player: per game averages, turnover count, shooting percentages, age, experience</a:t>
            </a:r>
          </a:p>
          <a:p>
            <a:r>
              <a:rPr lang="en-US" dirty="0"/>
              <a:t>All-stars have a major impact on playoff appearance making them extremely valuable</a:t>
            </a:r>
          </a:p>
          <a:p>
            <a:pPr marL="541782" lvl="1" indent="-285750">
              <a:buFont typeface="Arial" panose="020B0604020202020204" pitchFamily="34" charset="0"/>
              <a:buChar char="•"/>
            </a:pPr>
            <a:endParaRPr lang="en-US" dirty="0"/>
          </a:p>
        </p:txBody>
      </p:sp>
      <p:pic>
        <p:nvPicPr>
          <p:cNvPr id="14" name="Video 13">
            <a:hlinkClick r:id="" action="ppaction://media"/>
            <a:extLst>
              <a:ext uri="{FF2B5EF4-FFF2-40B4-BE49-F238E27FC236}">
                <a16:creationId xmlns:a16="http://schemas.microsoft.com/office/drawing/2014/main" id="{0AE8AF09-7941-89E1-D723-5BF8F401022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425530" y="5583364"/>
            <a:ext cx="1187196" cy="1187196"/>
          </a:xfrm>
          <a:prstGeom prst="ellipse">
            <a:avLst/>
          </a:prstGeom>
        </p:spPr>
      </p:pic>
    </p:spTree>
    <p:extLst>
      <p:ext uri="{BB962C8B-B14F-4D97-AF65-F5344CB8AC3E}">
        <p14:creationId xmlns:p14="http://schemas.microsoft.com/office/powerpoint/2010/main" val="1008342647"/>
      </p:ext>
    </p:extLst>
  </p:cSld>
  <p:clrMapOvr>
    <a:masterClrMapping/>
  </p:clrMapOvr>
  <mc:AlternateContent xmlns:mc="http://schemas.openxmlformats.org/markup-compatibility/2006">
    <mc:Choice xmlns:p14="http://schemas.microsoft.com/office/powerpoint/2010/main" Requires="p14">
      <p:transition spd="slow" p14:dur="2000" advTm="53905"/>
    </mc:Choice>
    <mc:Fallback>
      <p:transition spd="slow" advTm="53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97C0-417C-3A44-DBA9-7653CF5217B3}"/>
              </a:ext>
            </a:extLst>
          </p:cNvPr>
          <p:cNvSpPr>
            <a:spLocks noGrp="1"/>
          </p:cNvSpPr>
          <p:nvPr>
            <p:ph type="title"/>
          </p:nvPr>
        </p:nvSpPr>
        <p:spPr/>
        <p:txBody>
          <a:bodyPr/>
          <a:lstStyle/>
          <a:p>
            <a:r>
              <a:rPr lang="en-US" dirty="0"/>
              <a:t>Application</a:t>
            </a:r>
          </a:p>
        </p:txBody>
      </p:sp>
      <p:sp>
        <p:nvSpPr>
          <p:cNvPr id="3" name="Content Placeholder 2">
            <a:extLst>
              <a:ext uri="{FF2B5EF4-FFF2-40B4-BE49-F238E27FC236}">
                <a16:creationId xmlns:a16="http://schemas.microsoft.com/office/drawing/2014/main" id="{21C1D444-3552-1388-2B1B-D95114A291DD}"/>
              </a:ext>
            </a:extLst>
          </p:cNvPr>
          <p:cNvSpPr>
            <a:spLocks noGrp="1"/>
          </p:cNvSpPr>
          <p:nvPr>
            <p:ph idx="1"/>
          </p:nvPr>
        </p:nvSpPr>
        <p:spPr/>
        <p:txBody>
          <a:bodyPr/>
          <a:lstStyle/>
          <a:p>
            <a:r>
              <a:rPr lang="en-US" dirty="0"/>
              <a:t>Imports the data from JSON file</a:t>
            </a:r>
          </a:p>
          <a:p>
            <a:r>
              <a:rPr lang="en-US" dirty="0"/>
              <a:t>Calculates historical playoff likelihood using user input</a:t>
            </a:r>
          </a:p>
          <a:p>
            <a:r>
              <a:rPr lang="en-US" dirty="0"/>
              <a:t>Removes features before analysis</a:t>
            </a:r>
          </a:p>
          <a:p>
            <a:r>
              <a:rPr lang="en-US" dirty="0"/>
              <a:t>Adjusts response to binary</a:t>
            </a:r>
          </a:p>
          <a:p>
            <a:r>
              <a:rPr lang="en-US" dirty="0"/>
              <a:t>Standardizes class</a:t>
            </a:r>
          </a:p>
          <a:p>
            <a:r>
              <a:rPr lang="en-US" dirty="0"/>
              <a:t>Predicts teams above the threshold for the selected year</a:t>
            </a:r>
          </a:p>
          <a:p>
            <a:endParaRPr lang="en-US" dirty="0"/>
          </a:p>
        </p:txBody>
      </p:sp>
      <p:pic>
        <p:nvPicPr>
          <p:cNvPr id="15" name="Video 14">
            <a:hlinkClick r:id="" action="ppaction://media"/>
            <a:extLst>
              <a:ext uri="{FF2B5EF4-FFF2-40B4-BE49-F238E27FC236}">
                <a16:creationId xmlns:a16="http://schemas.microsoft.com/office/drawing/2014/main" id="{D7CB6FD3-7D62-D88D-C41F-F52DC05A15A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5588508"/>
            <a:ext cx="1187196" cy="1187196"/>
          </a:xfrm>
          <a:prstGeom prst="ellipse">
            <a:avLst/>
          </a:prstGeom>
        </p:spPr>
      </p:pic>
    </p:spTree>
    <p:extLst>
      <p:ext uri="{BB962C8B-B14F-4D97-AF65-F5344CB8AC3E}">
        <p14:creationId xmlns:p14="http://schemas.microsoft.com/office/powerpoint/2010/main" val="3669173723"/>
      </p:ext>
    </p:extLst>
  </p:cSld>
  <p:clrMapOvr>
    <a:masterClrMapping/>
  </p:clrMapOvr>
  <mc:AlternateContent xmlns:mc="http://schemas.openxmlformats.org/markup-compatibility/2006">
    <mc:Choice xmlns:p14="http://schemas.microsoft.com/office/powerpoint/2010/main" Requires="p14">
      <p:transition spd="slow" p14:dur="2000" advTm="83535"/>
    </mc:Choice>
    <mc:Fallback>
      <p:transition spd="slow" advTm="83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A15D4-1C3A-9743-3E8C-BF9BFBFB9506}"/>
              </a:ext>
            </a:extLst>
          </p:cNvPr>
          <p:cNvSpPr>
            <a:spLocks noGrp="1"/>
          </p:cNvSpPr>
          <p:nvPr>
            <p:ph type="title"/>
          </p:nvPr>
        </p:nvSpPr>
        <p:spPr/>
        <p:txBody>
          <a:bodyPr/>
          <a:lstStyle/>
          <a:p>
            <a:r>
              <a:rPr lang="en-US" dirty="0"/>
              <a:t>Citations</a:t>
            </a:r>
          </a:p>
        </p:txBody>
      </p:sp>
      <p:sp>
        <p:nvSpPr>
          <p:cNvPr id="3" name="Content Placeholder 2">
            <a:extLst>
              <a:ext uri="{FF2B5EF4-FFF2-40B4-BE49-F238E27FC236}">
                <a16:creationId xmlns:a16="http://schemas.microsoft.com/office/drawing/2014/main" id="{EE4699C3-BA79-D756-666F-E867B82372F8}"/>
              </a:ext>
            </a:extLst>
          </p:cNvPr>
          <p:cNvSpPr>
            <a:spLocks noGrp="1"/>
          </p:cNvSpPr>
          <p:nvPr>
            <p:ph idx="1"/>
          </p:nvPr>
        </p:nvSpPr>
        <p:spPr/>
        <p:txBody>
          <a:bodyPr>
            <a:normAutofit fontScale="70000" lnSpcReduction="20000"/>
          </a:bodyPr>
          <a:lstStyle/>
          <a:p>
            <a:pPr marL="342900" marR="0" indent="-342900">
              <a:buAutoNum type="arabicPeriod"/>
            </a:pPr>
            <a:r>
              <a:rPr lang="en-US" sz="1800" dirty="0">
                <a:solidFill>
                  <a:srgbClr val="000000"/>
                </a:solidFill>
                <a:effectLst/>
                <a:uFill>
                  <a:solidFill>
                    <a:srgbClr val="000000"/>
                  </a:solidFill>
                </a:uFill>
                <a:latin typeface="Trade Gothic Next Light (Body)"/>
                <a:ea typeface="Arial Unicode MS"/>
                <a:cs typeface="Times New Roman" panose="02020603050405020304" pitchFamily="18" charset="0"/>
              </a:rPr>
              <a:t>Releases, Forbes Press. “Forbes Releases 2013 NBA Team Valuations.” </a:t>
            </a:r>
            <a:r>
              <a:rPr lang="en-US" sz="1800" i="1" dirty="0">
                <a:solidFill>
                  <a:srgbClr val="000000"/>
                </a:solidFill>
                <a:effectLst/>
                <a:uFill>
                  <a:solidFill>
                    <a:srgbClr val="000000"/>
                  </a:solidFill>
                </a:uFill>
                <a:latin typeface="Trade Gothic Next Light (Body)"/>
                <a:ea typeface="Arial Unicode MS"/>
                <a:cs typeface="Times New Roman" panose="02020603050405020304" pitchFamily="18" charset="0"/>
              </a:rPr>
              <a:t>Forbes</a:t>
            </a:r>
            <a:r>
              <a:rPr lang="en-US" sz="1800" dirty="0">
                <a:solidFill>
                  <a:srgbClr val="000000"/>
                </a:solidFill>
                <a:effectLst/>
                <a:uFill>
                  <a:solidFill>
                    <a:srgbClr val="000000"/>
                  </a:solidFill>
                </a:uFill>
                <a:latin typeface="Trade Gothic Next Light (Body)"/>
                <a:ea typeface="Arial Unicode MS"/>
                <a:cs typeface="Times New Roman" panose="02020603050405020304" pitchFamily="18" charset="0"/>
              </a:rPr>
              <a:t>, Forbes Magazine, 21 June 2013, www.forbes.com/sites/forbespr/2013/01/23/forbes-releases-2013-nba-team-valuations/. </a:t>
            </a:r>
            <a:endParaRPr lang="en-US" dirty="0">
              <a:solidFill>
                <a:srgbClr val="000000"/>
              </a:solidFill>
              <a:uFill>
                <a:solidFill>
                  <a:srgbClr val="000000"/>
                </a:solidFill>
              </a:uFill>
              <a:latin typeface="Trade Gothic Next Light (Body)"/>
              <a:ea typeface="Arial Unicode MS"/>
              <a:cs typeface="Times New Roman" panose="02020603050405020304" pitchFamily="18" charset="0"/>
            </a:endParaRPr>
          </a:p>
          <a:p>
            <a:pPr marL="342900" marR="0" indent="-342900">
              <a:buAutoNum type="arabicPeriod"/>
            </a:pPr>
            <a:r>
              <a:rPr lang="en-US" sz="1800" dirty="0">
                <a:solidFill>
                  <a:srgbClr val="000000"/>
                </a:solidFill>
                <a:effectLst/>
                <a:uFill>
                  <a:solidFill>
                    <a:srgbClr val="000000"/>
                  </a:solidFill>
                </a:uFill>
                <a:latin typeface="Trade Gothic Next Light (Body)"/>
                <a:ea typeface="Arial Unicode MS"/>
                <a:cs typeface="Times New Roman" panose="02020603050405020304" pitchFamily="18" charset="0"/>
              </a:rPr>
              <a:t>“Golden State Warriors on the Forbes NBA Team Valuations List.” </a:t>
            </a:r>
            <a:r>
              <a:rPr lang="en-US" sz="1800" i="1" dirty="0">
                <a:solidFill>
                  <a:srgbClr val="000000"/>
                </a:solidFill>
                <a:effectLst/>
                <a:uFill>
                  <a:solidFill>
                    <a:srgbClr val="000000"/>
                  </a:solidFill>
                </a:uFill>
                <a:latin typeface="Trade Gothic Next Light (Body)"/>
                <a:ea typeface="Arial Unicode MS"/>
                <a:cs typeface="Times New Roman" panose="02020603050405020304" pitchFamily="18" charset="0"/>
              </a:rPr>
              <a:t>Forbes</a:t>
            </a:r>
            <a:r>
              <a:rPr lang="en-US" sz="1800" dirty="0">
                <a:solidFill>
                  <a:srgbClr val="000000"/>
                </a:solidFill>
                <a:effectLst/>
                <a:uFill>
                  <a:solidFill>
                    <a:srgbClr val="000000"/>
                  </a:solidFill>
                </a:uFill>
                <a:latin typeface="Trade Gothic Next Light (Body)"/>
                <a:ea typeface="Arial Unicode MS"/>
                <a:cs typeface="Times New Roman" panose="02020603050405020304" pitchFamily="18" charset="0"/>
              </a:rPr>
              <a:t>, Forbes Magazine, www.forbes.com/teams/golden-state-warriors/. Accessed 25 Nov. 2024. </a:t>
            </a:r>
          </a:p>
          <a:p>
            <a:pPr marL="342900" indent="-342900">
              <a:buFont typeface="Arial" panose="020B0604020202020204" pitchFamily="34" charset="0"/>
              <a:buAutoNum type="arabicPeriod"/>
            </a:pPr>
            <a:r>
              <a:rPr lang="en-US" dirty="0">
                <a:effectLst/>
                <a:latin typeface="Trade Gothic Next Light (Body)"/>
              </a:rPr>
              <a:t>Spotrac. “2024 NBA Rankings.” </a:t>
            </a:r>
            <a:r>
              <a:rPr lang="en-US" i="1" dirty="0" err="1">
                <a:effectLst/>
                <a:latin typeface="Trade Gothic Next Light (Body)"/>
              </a:rPr>
              <a:t>Spotrac.Com</a:t>
            </a:r>
            <a:r>
              <a:rPr lang="en-US" dirty="0">
                <a:effectLst/>
                <a:latin typeface="Trade Gothic Next Light (Body)"/>
              </a:rPr>
              <a:t>, www.spotrac.com/nba/rankings/_/year/2024. Accessed 30 Nov. 2024. </a:t>
            </a:r>
            <a:endParaRPr lang="en-US" dirty="0">
              <a:latin typeface="Trade Gothic Next Light (Body)"/>
            </a:endParaRPr>
          </a:p>
          <a:p>
            <a:pPr marL="342900" indent="-342900">
              <a:buAutoNum type="arabicPeriod"/>
            </a:pPr>
            <a:r>
              <a:rPr lang="en-US" sz="1800" dirty="0">
                <a:solidFill>
                  <a:srgbClr val="000000"/>
                </a:solidFill>
                <a:effectLst/>
                <a:uFill>
                  <a:solidFill>
                    <a:srgbClr val="000000"/>
                  </a:solidFill>
                </a:uFill>
                <a:latin typeface="Trade Gothic Next Light (Body)"/>
                <a:ea typeface="Arial Unicode MS"/>
                <a:cs typeface="Times New Roman" panose="02020603050405020304" pitchFamily="18" charset="0"/>
              </a:rPr>
              <a:t>Datta, </a:t>
            </a:r>
            <a:r>
              <a:rPr lang="en-US" sz="1800" dirty="0" err="1">
                <a:solidFill>
                  <a:srgbClr val="000000"/>
                </a:solidFill>
                <a:effectLst/>
                <a:uFill>
                  <a:solidFill>
                    <a:srgbClr val="000000"/>
                  </a:solidFill>
                </a:uFill>
                <a:latin typeface="Trade Gothic Next Light (Body)"/>
                <a:ea typeface="Arial Unicode MS"/>
                <a:cs typeface="Times New Roman" panose="02020603050405020304" pitchFamily="18" charset="0"/>
              </a:rPr>
              <a:t>Sumitro</a:t>
            </a:r>
            <a:r>
              <a:rPr lang="en-US" sz="1800" dirty="0">
                <a:solidFill>
                  <a:srgbClr val="000000"/>
                </a:solidFill>
                <a:effectLst/>
                <a:uFill>
                  <a:solidFill>
                    <a:srgbClr val="000000"/>
                  </a:solidFill>
                </a:uFill>
                <a:latin typeface="Trade Gothic Next Light (Body)"/>
                <a:ea typeface="Arial Unicode MS"/>
                <a:cs typeface="Times New Roman" panose="02020603050405020304" pitchFamily="18" charset="0"/>
              </a:rPr>
              <a:t>. “NBA Stats (1947-Present).” </a:t>
            </a:r>
            <a:r>
              <a:rPr lang="en-US" sz="1800" i="1" dirty="0">
                <a:solidFill>
                  <a:srgbClr val="000000"/>
                </a:solidFill>
                <a:effectLst/>
                <a:uFill>
                  <a:solidFill>
                    <a:srgbClr val="000000"/>
                  </a:solidFill>
                </a:uFill>
                <a:latin typeface="Trade Gothic Next Light (Body)"/>
                <a:ea typeface="Arial Unicode MS"/>
                <a:cs typeface="Times New Roman" panose="02020603050405020304" pitchFamily="18" charset="0"/>
              </a:rPr>
              <a:t>Kaggle</a:t>
            </a:r>
            <a:r>
              <a:rPr lang="en-US" sz="1800" dirty="0">
                <a:solidFill>
                  <a:srgbClr val="000000"/>
                </a:solidFill>
                <a:effectLst/>
                <a:uFill>
                  <a:solidFill>
                    <a:srgbClr val="000000"/>
                  </a:solidFill>
                </a:uFill>
                <a:latin typeface="Trade Gothic Next Light (Body)"/>
                <a:ea typeface="Arial Unicode MS"/>
                <a:cs typeface="Times New Roman" panose="02020603050405020304" pitchFamily="18" charset="0"/>
              </a:rPr>
              <a:t>, 1 Nov. 2024, www.kaggle.com/datasets/sumitrodatta/nba-aba-baa-stats?select=Team%2BStats%2BPer%2BGame.csv. </a:t>
            </a:r>
            <a:endParaRPr lang="en-US" sz="1800" dirty="0">
              <a:solidFill>
                <a:srgbClr val="000000"/>
              </a:solidFill>
              <a:effectLst/>
              <a:uFill>
                <a:solidFill>
                  <a:srgbClr val="000000"/>
                </a:solidFill>
              </a:uFill>
              <a:latin typeface="Trade Gothic Next Light (Body)"/>
              <a:ea typeface="Arial Unicode MS"/>
              <a:cs typeface="Arial Unicode MS"/>
            </a:endParaRPr>
          </a:p>
          <a:p>
            <a:pPr marL="342900" indent="-342900">
              <a:buAutoNum type="arabicPeriod"/>
            </a:pPr>
            <a:r>
              <a:rPr lang="en-US" dirty="0">
                <a:latin typeface="Trade Gothic Next Light (Body)"/>
              </a:rPr>
              <a:t>Reason source</a:t>
            </a:r>
          </a:p>
          <a:p>
            <a:pPr marL="342900" indent="-342900">
              <a:buAutoNum type="arabicPeriod"/>
            </a:pPr>
            <a:r>
              <a:rPr lang="en-US" dirty="0">
                <a:effectLst/>
                <a:latin typeface="Trade Gothic Next Light (Body)"/>
              </a:rPr>
              <a:t>Zafar, Aqsa. “K Means Clustering Algorithm: Complete Guide in Simple Words.” </a:t>
            </a:r>
            <a:r>
              <a:rPr lang="en-US" i="1" dirty="0" err="1">
                <a:effectLst/>
                <a:latin typeface="Trade Gothic Next Light (Body)"/>
              </a:rPr>
              <a:t>MLTut</a:t>
            </a:r>
            <a:r>
              <a:rPr lang="en-US" dirty="0">
                <a:effectLst/>
                <a:latin typeface="Trade Gothic Next Light (Body)"/>
              </a:rPr>
              <a:t>, 8 Jan. 2024, www.mltut.com/k-means-clustering-algorithm-complete-guide-in-simple-words/. </a:t>
            </a:r>
          </a:p>
          <a:p>
            <a:pPr marL="342900" indent="-342900">
              <a:buAutoNum type="arabicPeriod"/>
            </a:pPr>
            <a:r>
              <a:rPr lang="en-US" dirty="0" err="1">
                <a:effectLst/>
                <a:latin typeface="Trade Gothic Next Light (Body)"/>
              </a:rPr>
              <a:t>Raafat</a:t>
            </a:r>
            <a:r>
              <a:rPr lang="en-US" dirty="0">
                <a:effectLst/>
                <a:latin typeface="Trade Gothic Next Light (Body)"/>
              </a:rPr>
              <a:t>, Ahmed. “Decision Trees and Random Forests, All You Need to Know.” </a:t>
            </a:r>
            <a:r>
              <a:rPr lang="en-US" i="1" dirty="0">
                <a:effectLst/>
                <a:latin typeface="Trade Gothic Next Light (Body)"/>
              </a:rPr>
              <a:t>Machine Learning Archive</a:t>
            </a:r>
            <a:r>
              <a:rPr lang="en-US" dirty="0">
                <a:effectLst/>
                <a:latin typeface="Trade Gothic Next Light (Body)"/>
              </a:rPr>
              <a:t>, 8 Apr. 2023, mlarchive.com/machine-learning/decision-trees-and-random-forest-all-you-need-to-know/. </a:t>
            </a:r>
          </a:p>
          <a:p>
            <a:pPr marL="342900" indent="-342900">
              <a:buFont typeface="Arial" panose="020B0604020202020204" pitchFamily="34" charset="0"/>
              <a:buAutoNum type="arabicPeriod"/>
            </a:pPr>
            <a:r>
              <a:rPr lang="en-US" dirty="0">
                <a:effectLst/>
              </a:rPr>
              <a:t>“Forbes List of the Most Valuable NBA Clubs.” </a:t>
            </a:r>
            <a:r>
              <a:rPr lang="en-US" i="1" dirty="0">
                <a:effectLst/>
              </a:rPr>
              <a:t>Wikipedia</a:t>
            </a:r>
            <a:r>
              <a:rPr lang="en-US" dirty="0">
                <a:effectLst/>
              </a:rPr>
              <a:t>, Wikimedia Foundation, 18 Nov. 2024, en.wikipedia.org/wiki/Forbes_list_of_the_most_valuable_NBA_clubs#Historical_valuations. </a:t>
            </a:r>
          </a:p>
          <a:p>
            <a:pPr marL="0" indent="0">
              <a:buNone/>
            </a:pPr>
            <a:endParaRPr lang="en-US" dirty="0">
              <a:effectLst/>
              <a:latin typeface="Trade Gothic Next Light (Body)"/>
            </a:endParaRPr>
          </a:p>
          <a:p>
            <a:pPr marL="0" indent="0">
              <a:buNone/>
            </a:pPr>
            <a:endParaRPr lang="en-US" dirty="0"/>
          </a:p>
          <a:p>
            <a:pPr marL="0" indent="0">
              <a:buNone/>
            </a:pPr>
            <a:endParaRPr lang="en-US" dirty="0"/>
          </a:p>
          <a:p>
            <a:pPr marL="0" indent="0">
              <a:buNone/>
            </a:pPr>
            <a:endParaRPr lang="en-US" dirty="0"/>
          </a:p>
        </p:txBody>
      </p:sp>
      <p:sp>
        <p:nvSpPr>
          <p:cNvPr id="8" name="TextBox 7">
            <a:extLst>
              <a:ext uri="{FF2B5EF4-FFF2-40B4-BE49-F238E27FC236}">
                <a16:creationId xmlns:a16="http://schemas.microsoft.com/office/drawing/2014/main" id="{B9559628-9B30-9441-2469-1C8C6D1A5859}"/>
              </a:ext>
            </a:extLst>
          </p:cNvPr>
          <p:cNvSpPr txBox="1"/>
          <p:nvPr/>
        </p:nvSpPr>
        <p:spPr>
          <a:xfrm>
            <a:off x="3048778" y="3244334"/>
            <a:ext cx="6097554" cy="369332"/>
          </a:xfrm>
          <a:prstGeom prst="rect">
            <a:avLst/>
          </a:prstGeom>
          <a:noFill/>
        </p:spPr>
        <p:txBody>
          <a:bodyPr wrap="square">
            <a:spAutoFit/>
          </a:bodyPr>
          <a:lstStyle/>
          <a:p>
            <a:r>
              <a:rPr lang="en-US"/>
              <a:t>50</a:t>
            </a:r>
          </a:p>
        </p:txBody>
      </p:sp>
    </p:spTree>
    <p:extLst>
      <p:ext uri="{BB962C8B-B14F-4D97-AF65-F5344CB8AC3E}">
        <p14:creationId xmlns:p14="http://schemas.microsoft.com/office/powerpoint/2010/main" val="1777160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5715E-0473-62D9-85DB-01BA1E3F13D3}"/>
              </a:ext>
            </a:extLst>
          </p:cNvPr>
          <p:cNvSpPr>
            <a:spLocks noGrp="1"/>
          </p:cNvSpPr>
          <p:nvPr>
            <p:ph type="title"/>
          </p:nvPr>
        </p:nvSpPr>
        <p:spPr/>
        <p:txBody>
          <a:bodyPr/>
          <a:lstStyle/>
          <a:p>
            <a:r>
              <a:rPr lang="en-US" dirty="0"/>
              <a:t>Problem context</a:t>
            </a:r>
          </a:p>
        </p:txBody>
      </p:sp>
      <p:sp>
        <p:nvSpPr>
          <p:cNvPr id="3" name="Content Placeholder 2">
            <a:extLst>
              <a:ext uri="{FF2B5EF4-FFF2-40B4-BE49-F238E27FC236}">
                <a16:creationId xmlns:a16="http://schemas.microsoft.com/office/drawing/2014/main" id="{8A4C0A0B-7FA6-E75C-203F-1DF268B450F2}"/>
              </a:ext>
            </a:extLst>
          </p:cNvPr>
          <p:cNvSpPr>
            <a:spLocks noGrp="1"/>
          </p:cNvSpPr>
          <p:nvPr>
            <p:ph idx="1"/>
          </p:nvPr>
        </p:nvSpPr>
        <p:spPr>
          <a:xfrm>
            <a:off x="952501" y="2285997"/>
            <a:ext cx="5662484" cy="4081852"/>
          </a:xfrm>
        </p:spPr>
        <p:txBody>
          <a:bodyPr>
            <a:normAutofit/>
          </a:bodyPr>
          <a:lstStyle/>
          <a:p>
            <a:r>
              <a:rPr lang="en-US" sz="1600" dirty="0"/>
              <a:t>The NBA is a professional basketball league in the United States</a:t>
            </a:r>
          </a:p>
          <a:p>
            <a:r>
              <a:rPr lang="en-US" sz="1600" dirty="0"/>
              <a:t>Some franchises are worth billions</a:t>
            </a:r>
            <a:r>
              <a:rPr lang="en-US" sz="1600" baseline="30000" dirty="0"/>
              <a:t>1</a:t>
            </a:r>
            <a:r>
              <a:rPr lang="en-US" sz="1600" dirty="0"/>
              <a:t>, yet there is no guarantee of success year over year</a:t>
            </a:r>
          </a:p>
          <a:p>
            <a:r>
              <a:rPr lang="en-US" sz="1600" dirty="0"/>
              <a:t>Franchises stand to dramatically increase revenue by making the playoffs, especially consistently</a:t>
            </a:r>
          </a:p>
          <a:p>
            <a:r>
              <a:rPr lang="en-US" sz="1600" dirty="0"/>
              <a:t>Players are paid up to roughly $50 million a year</a:t>
            </a:r>
            <a:r>
              <a:rPr lang="en-US" sz="1600" baseline="22000" dirty="0"/>
              <a:t>3</a:t>
            </a:r>
            <a:r>
              <a:rPr lang="en-US" sz="1600" dirty="0"/>
              <a:t>, showing a significant investment into personnel</a:t>
            </a:r>
          </a:p>
          <a:p>
            <a:r>
              <a:rPr lang="en-US" sz="1600" dirty="0"/>
              <a:t>Considering the financial implications, it would be very advantageous to pinpoint what it takes to make the playoffs, from both a player and team standpoint</a:t>
            </a:r>
          </a:p>
          <a:p>
            <a:pPr marL="0" indent="0">
              <a:buNone/>
            </a:pPr>
            <a:endParaRPr lang="en-US" dirty="0"/>
          </a:p>
          <a:p>
            <a:endParaRPr lang="en-US" dirty="0"/>
          </a:p>
        </p:txBody>
      </p:sp>
      <p:pic>
        <p:nvPicPr>
          <p:cNvPr id="5" name="Picture 4">
            <a:extLst>
              <a:ext uri="{FF2B5EF4-FFF2-40B4-BE49-F238E27FC236}">
                <a16:creationId xmlns:a16="http://schemas.microsoft.com/office/drawing/2014/main" id="{722C5B9E-3F35-EE95-420A-940529B670D7}"/>
              </a:ext>
            </a:extLst>
          </p:cNvPr>
          <p:cNvPicPr>
            <a:picLocks noChangeAspect="1"/>
          </p:cNvPicPr>
          <p:nvPr/>
        </p:nvPicPr>
        <p:blipFill>
          <a:blip r:embed="rId5"/>
          <a:stretch>
            <a:fillRect/>
          </a:stretch>
        </p:blipFill>
        <p:spPr>
          <a:xfrm>
            <a:off x="6742529" y="2463691"/>
            <a:ext cx="5189315" cy="3637072"/>
          </a:xfrm>
          <a:prstGeom prst="rect">
            <a:avLst/>
          </a:prstGeom>
        </p:spPr>
      </p:pic>
      <p:pic>
        <p:nvPicPr>
          <p:cNvPr id="34" name="Video 33">
            <a:hlinkClick r:id="" action="ppaction://media"/>
            <a:extLst>
              <a:ext uri="{FF2B5EF4-FFF2-40B4-BE49-F238E27FC236}">
                <a16:creationId xmlns:a16="http://schemas.microsoft.com/office/drawing/2014/main" id="{56B3DCD2-C826-ACED-4BDA-DDB28B1CA66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0" y="6033043"/>
            <a:ext cx="824957" cy="824957"/>
          </a:xfrm>
          <a:prstGeom prst="ellipse">
            <a:avLst/>
          </a:prstGeom>
        </p:spPr>
      </p:pic>
    </p:spTree>
    <p:extLst>
      <p:ext uri="{BB962C8B-B14F-4D97-AF65-F5344CB8AC3E}">
        <p14:creationId xmlns:p14="http://schemas.microsoft.com/office/powerpoint/2010/main" val="3246518691"/>
      </p:ext>
    </p:extLst>
  </p:cSld>
  <p:clrMapOvr>
    <a:masterClrMapping/>
  </p:clrMapOvr>
  <mc:AlternateContent xmlns:mc="http://schemas.openxmlformats.org/markup-compatibility/2006">
    <mc:Choice xmlns:p14="http://schemas.microsoft.com/office/powerpoint/2010/main" Requires="p14">
      <p:transition spd="slow" p14:dur="2000" advTm="75171"/>
    </mc:Choice>
    <mc:Fallback>
      <p:transition spd="slow" advTm="75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4"/>
                </p:tgtEl>
              </p:cMediaNode>
            </p:video>
            <p:seq concurrent="1" nextAc="seek">
              <p:cTn id="8" restart="whenNotActive" fill="hold" evtFilter="cancelBubble" nodeType="interactiveSeq">
                <p:stCondLst>
                  <p:cond evt="onClick" delay="0">
                    <p:tgtEl>
                      <p:spTgt spid="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65BD-6756-BCB7-C37A-2850F4334600}"/>
              </a:ext>
            </a:extLst>
          </p:cNvPr>
          <p:cNvSpPr>
            <a:spLocks noGrp="1"/>
          </p:cNvSpPr>
          <p:nvPr>
            <p:ph type="title"/>
          </p:nvPr>
        </p:nvSpPr>
        <p:spPr/>
        <p:txBody>
          <a:bodyPr/>
          <a:lstStyle/>
          <a:p>
            <a:r>
              <a:rPr lang="en-US" dirty="0"/>
              <a:t>Research questions and goals</a:t>
            </a:r>
          </a:p>
        </p:txBody>
      </p:sp>
      <p:sp>
        <p:nvSpPr>
          <p:cNvPr id="3" name="Content Placeholder 2">
            <a:extLst>
              <a:ext uri="{FF2B5EF4-FFF2-40B4-BE49-F238E27FC236}">
                <a16:creationId xmlns:a16="http://schemas.microsoft.com/office/drawing/2014/main" id="{895EB469-4B1D-CC24-F3D4-F5FCBD4B8EBD}"/>
              </a:ext>
            </a:extLst>
          </p:cNvPr>
          <p:cNvSpPr>
            <a:spLocks noGrp="1"/>
          </p:cNvSpPr>
          <p:nvPr>
            <p:ph idx="1"/>
          </p:nvPr>
        </p:nvSpPr>
        <p:spPr/>
        <p:txBody>
          <a:bodyPr>
            <a:normAutofit/>
          </a:bodyPr>
          <a:lstStyle/>
          <a:p>
            <a:pPr marL="0" indent="0">
              <a:buNone/>
            </a:pPr>
            <a:r>
              <a:rPr lang="en-US" dirty="0"/>
              <a:t>In order to predict what defines playoff teams, I set out to answer a handful of research questions which when answered comprehensively illuminate the full picture: </a:t>
            </a:r>
          </a:p>
          <a:p>
            <a:pPr marL="342900" indent="-342900">
              <a:buAutoNum type="arabicPeriod"/>
            </a:pPr>
            <a:r>
              <a:rPr lang="en-US" sz="1800" b="1" dirty="0">
                <a:effectLst/>
                <a:latin typeface="Times New Roman" panose="02020603050405020304" pitchFamily="18" charset="0"/>
                <a:ea typeface="Aptos" panose="020B0004020202020204" pitchFamily="34" charset="0"/>
              </a:rPr>
              <a:t>How do player statistics from the BEST teams compare to the WORST teams?</a:t>
            </a:r>
          </a:p>
          <a:p>
            <a:pPr marL="342900" indent="-342900">
              <a:buAutoNum type="arabicPeriod"/>
            </a:pPr>
            <a:r>
              <a:rPr lang="en-US" sz="1800" b="1" dirty="0">
                <a:effectLst/>
                <a:latin typeface="Times New Roman" panose="02020603050405020304" pitchFamily="18" charset="0"/>
                <a:ea typeface="Aptos" panose="020B0004020202020204" pitchFamily="34" charset="0"/>
              </a:rPr>
              <a:t>How many wins “guarantees” a playoff berth?</a:t>
            </a:r>
            <a:endParaRPr lang="en-US" b="1" dirty="0">
              <a:latin typeface="Times New Roman" panose="02020603050405020304" pitchFamily="18" charset="0"/>
              <a:ea typeface="Aptos" panose="020B0004020202020204" pitchFamily="34" charset="0"/>
            </a:endParaRPr>
          </a:p>
          <a:p>
            <a:pPr marL="342900" indent="-342900">
              <a:buFont typeface="Arial" panose="020B0604020202020204" pitchFamily="34" charset="0"/>
              <a:buAutoNum type="arabicPeriod"/>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Can player statistics be used to predict a playoff berth?</a:t>
            </a:r>
          </a:p>
          <a:p>
            <a:pPr marL="342900" indent="-342900">
              <a:buFont typeface="Arial" panose="020B0604020202020204" pitchFamily="34" charset="0"/>
              <a:buAutoNum type="arabicPeriod"/>
            </a:pPr>
            <a:r>
              <a:rPr lang="en-US" sz="1800" b="1" dirty="0">
                <a:effectLst/>
                <a:latin typeface="Times New Roman" panose="02020603050405020304" pitchFamily="18" charset="0"/>
                <a:ea typeface="Aptos" panose="020B0004020202020204" pitchFamily="34" charset="0"/>
              </a:rPr>
              <a:t>Are TEAM statistics more indicative than PLAYER statistics?</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Font typeface="Arial" panose="020B0604020202020204" pitchFamily="34" charset="0"/>
              <a:buAutoNum type="arabicPeriod"/>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Do advanced metrics provide better predictions than the standard categories (points, rebounds, assists, steals, blocks, shooting percentages)?</a:t>
            </a:r>
          </a:p>
          <a:p>
            <a:pPr marL="342900" indent="-342900">
              <a:buFont typeface="Arial" panose="020B0604020202020204" pitchFamily="34" charset="0"/>
              <a:buAutoNum type="arabicPeriod"/>
            </a:pPr>
            <a:r>
              <a:rPr lang="en-US" sz="1800" b="1" kern="100" dirty="0">
                <a:effectLst/>
                <a:latin typeface="Times New Roman" panose="02020603050405020304" pitchFamily="18" charset="0"/>
                <a:ea typeface="Aptos" panose="020B0004020202020204" pitchFamily="34" charset="0"/>
                <a:cs typeface="Times New Roman" panose="02020603050405020304" pitchFamily="18" charset="0"/>
              </a:rPr>
              <a:t>How much do ALL-STARS influence playoff appearance?</a:t>
            </a:r>
            <a:endParaRPr lang="en-US" sz="1800" kern="100" dirty="0">
              <a:effectLst/>
              <a:latin typeface="Times New Roman" panose="02020603050405020304" pitchFamily="18" charset="0"/>
              <a:ea typeface="Aptos" panose="020B0004020202020204" pitchFamily="34" charset="0"/>
              <a:cs typeface="Times New Roman" panose="02020603050405020304" pitchFamily="18" charset="0"/>
            </a:endParaRPr>
          </a:p>
          <a:p>
            <a:pPr marL="342900" indent="-342900">
              <a:buAutoNum type="arabicPeriod"/>
            </a:pPr>
            <a:endParaRPr lang="en-US" dirty="0"/>
          </a:p>
        </p:txBody>
      </p:sp>
      <p:pic>
        <p:nvPicPr>
          <p:cNvPr id="7" name="Video 6">
            <a:hlinkClick r:id="" action="ppaction://media"/>
            <a:extLst>
              <a:ext uri="{FF2B5EF4-FFF2-40B4-BE49-F238E27FC236}">
                <a16:creationId xmlns:a16="http://schemas.microsoft.com/office/drawing/2014/main" id="{ED14A529-9C26-9486-364E-7F04E8E97E4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1239500" y="5905500"/>
            <a:ext cx="870204" cy="870204"/>
          </a:xfrm>
          <a:prstGeom prst="ellipse">
            <a:avLst/>
          </a:prstGeom>
        </p:spPr>
      </p:pic>
    </p:spTree>
    <p:extLst>
      <p:ext uri="{BB962C8B-B14F-4D97-AF65-F5344CB8AC3E}">
        <p14:creationId xmlns:p14="http://schemas.microsoft.com/office/powerpoint/2010/main" val="2247057663"/>
      </p:ext>
    </p:extLst>
  </p:cSld>
  <p:clrMapOvr>
    <a:masterClrMapping/>
  </p:clrMapOvr>
  <mc:AlternateContent xmlns:mc="http://schemas.openxmlformats.org/markup-compatibility/2006">
    <mc:Choice xmlns:p14="http://schemas.microsoft.com/office/powerpoint/2010/main" Requires="p14">
      <p:transition spd="slow" p14:dur="2000" advTm="50386"/>
    </mc:Choice>
    <mc:Fallback>
      <p:transition spd="slow" advTm="50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86E37-E214-B72D-6EE8-98E0F604D2DB}"/>
              </a:ext>
            </a:extLst>
          </p:cNvPr>
          <p:cNvSpPr>
            <a:spLocks noGrp="1"/>
          </p:cNvSpPr>
          <p:nvPr>
            <p:ph type="title"/>
          </p:nvPr>
        </p:nvSpPr>
        <p:spPr/>
        <p:txBody>
          <a:bodyPr/>
          <a:lstStyle/>
          <a:p>
            <a:r>
              <a:rPr lang="en-US" dirty="0"/>
              <a:t>Data selection</a:t>
            </a:r>
          </a:p>
        </p:txBody>
      </p:sp>
      <p:sp>
        <p:nvSpPr>
          <p:cNvPr id="3" name="Content Placeholder 2">
            <a:extLst>
              <a:ext uri="{FF2B5EF4-FFF2-40B4-BE49-F238E27FC236}">
                <a16:creationId xmlns:a16="http://schemas.microsoft.com/office/drawing/2014/main" id="{7AFED395-5D54-13B9-8A60-4FA2AD74A847}"/>
              </a:ext>
            </a:extLst>
          </p:cNvPr>
          <p:cNvSpPr>
            <a:spLocks noGrp="1"/>
          </p:cNvSpPr>
          <p:nvPr>
            <p:ph idx="1"/>
          </p:nvPr>
        </p:nvSpPr>
        <p:spPr/>
        <p:txBody>
          <a:bodyPr>
            <a:normAutofit lnSpcReduction="10000"/>
          </a:bodyPr>
          <a:lstStyle/>
          <a:p>
            <a:pPr marL="0" indent="0">
              <a:buNone/>
            </a:pPr>
            <a:r>
              <a:rPr lang="en-US" dirty="0"/>
              <a:t>The data used for this project was sourced from a Kaggle data repository</a:t>
            </a:r>
            <a:r>
              <a:rPr lang="en-US" baseline="22000" dirty="0"/>
              <a:t>3</a:t>
            </a:r>
            <a:r>
              <a:rPr lang="en-US" dirty="0"/>
              <a:t>. Four separate datasets were used:</a:t>
            </a:r>
          </a:p>
          <a:p>
            <a:r>
              <a:rPr lang="en-US" dirty="0"/>
              <a:t>Player Totals</a:t>
            </a:r>
          </a:p>
          <a:p>
            <a:pPr marL="576072" lvl="4">
              <a:spcBef>
                <a:spcPts val="1000"/>
              </a:spcBef>
            </a:pPr>
            <a:r>
              <a:rPr lang="en-US" sz="1400" dirty="0"/>
              <a:t>35 variables, 31,870 observations</a:t>
            </a:r>
            <a:endParaRPr lang="en-US" dirty="0"/>
          </a:p>
          <a:p>
            <a:r>
              <a:rPr lang="en-US" dirty="0"/>
              <a:t>Team Totals</a:t>
            </a:r>
          </a:p>
          <a:p>
            <a:pPr marL="576072" lvl="4">
              <a:spcBef>
                <a:spcPts val="1000"/>
              </a:spcBef>
            </a:pPr>
            <a:r>
              <a:rPr lang="en-US" sz="1400" dirty="0"/>
              <a:t>31 variable, 1,845 observations</a:t>
            </a:r>
          </a:p>
          <a:p>
            <a:r>
              <a:rPr lang="en-US" dirty="0"/>
              <a:t>Team Stats Per Game</a:t>
            </a:r>
          </a:p>
          <a:p>
            <a:pPr marL="576072" lvl="4">
              <a:lnSpc>
                <a:spcPct val="130000"/>
              </a:lnSpc>
              <a:spcBef>
                <a:spcPts val="1000"/>
              </a:spcBef>
            </a:pPr>
            <a:r>
              <a:rPr lang="en-US" sz="1400" dirty="0"/>
              <a:t>28 variable, 1,845 observations</a:t>
            </a:r>
          </a:p>
          <a:p>
            <a:r>
              <a:rPr lang="en-US" dirty="0"/>
              <a:t> All-Star Selections*</a:t>
            </a:r>
          </a:p>
          <a:p>
            <a:pPr marL="576072" lvl="4">
              <a:lnSpc>
                <a:spcPct val="130000"/>
              </a:lnSpc>
              <a:spcBef>
                <a:spcPts val="1000"/>
              </a:spcBef>
            </a:pPr>
            <a:r>
              <a:rPr lang="en-US" sz="1400" dirty="0"/>
              <a:t>5 variables, 2,000 observations</a:t>
            </a:r>
          </a:p>
        </p:txBody>
      </p:sp>
      <p:pic>
        <p:nvPicPr>
          <p:cNvPr id="19" name="Video 18">
            <a:hlinkClick r:id="" action="ppaction://media"/>
            <a:extLst>
              <a:ext uri="{FF2B5EF4-FFF2-40B4-BE49-F238E27FC236}">
                <a16:creationId xmlns:a16="http://schemas.microsoft.com/office/drawing/2014/main" id="{D0FD1D73-8789-6A13-25D6-61CCDCC7B56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1239500" y="5905500"/>
            <a:ext cx="870204" cy="870204"/>
          </a:xfrm>
          <a:prstGeom prst="ellipse">
            <a:avLst/>
          </a:prstGeom>
        </p:spPr>
      </p:pic>
    </p:spTree>
    <p:extLst>
      <p:ext uri="{BB962C8B-B14F-4D97-AF65-F5344CB8AC3E}">
        <p14:creationId xmlns:p14="http://schemas.microsoft.com/office/powerpoint/2010/main" val="3718004856"/>
      </p:ext>
    </p:extLst>
  </p:cSld>
  <p:clrMapOvr>
    <a:masterClrMapping/>
  </p:clrMapOvr>
  <mc:AlternateContent xmlns:mc="http://schemas.openxmlformats.org/markup-compatibility/2006">
    <mc:Choice xmlns:p14="http://schemas.microsoft.com/office/powerpoint/2010/main" Requires="p14">
      <p:transition spd="slow" p14:dur="2000" advTm="38689"/>
    </mc:Choice>
    <mc:Fallback>
      <p:transition spd="slow" advTm="38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959F5-9CC2-4930-843F-CFDB4FF9B42B}"/>
              </a:ext>
            </a:extLst>
          </p:cNvPr>
          <p:cNvSpPr>
            <a:spLocks noGrp="1"/>
          </p:cNvSpPr>
          <p:nvPr>
            <p:ph type="title"/>
          </p:nvPr>
        </p:nvSpPr>
        <p:spPr>
          <a:xfrm>
            <a:off x="952500" y="107157"/>
            <a:ext cx="10287000" cy="1147762"/>
          </a:xfrm>
        </p:spPr>
        <p:txBody>
          <a:bodyPr/>
          <a:lstStyle/>
          <a:p>
            <a:r>
              <a:rPr lang="en-US" dirty="0"/>
              <a:t>Data problems</a:t>
            </a:r>
          </a:p>
        </p:txBody>
      </p:sp>
      <p:sp>
        <p:nvSpPr>
          <p:cNvPr id="3" name="Content Placeholder 2">
            <a:extLst>
              <a:ext uri="{FF2B5EF4-FFF2-40B4-BE49-F238E27FC236}">
                <a16:creationId xmlns:a16="http://schemas.microsoft.com/office/drawing/2014/main" id="{C34BCF7A-3108-B380-531B-C82ED148C538}"/>
              </a:ext>
            </a:extLst>
          </p:cNvPr>
          <p:cNvSpPr>
            <a:spLocks noGrp="1"/>
          </p:cNvSpPr>
          <p:nvPr>
            <p:ph idx="1"/>
          </p:nvPr>
        </p:nvSpPr>
        <p:spPr>
          <a:xfrm>
            <a:off x="818095" y="1483517"/>
            <a:ext cx="10287000" cy="3890965"/>
          </a:xfrm>
        </p:spPr>
        <p:txBody>
          <a:bodyPr/>
          <a:lstStyle/>
          <a:p>
            <a:r>
              <a:rPr lang="en-US" dirty="0"/>
              <a:t>Multiple leagues included- only examining NBA</a:t>
            </a:r>
          </a:p>
          <a:p>
            <a:r>
              <a:rPr lang="en-US" dirty="0"/>
              <a:t>Various season lengths- not conducive  to predicting wins</a:t>
            </a:r>
          </a:p>
          <a:p>
            <a:r>
              <a:rPr lang="en-US" dirty="0"/>
              <a:t>League average rows with NAs</a:t>
            </a:r>
          </a:p>
          <a:p>
            <a:r>
              <a:rPr lang="en-US" dirty="0"/>
              <a:t>Tons of players who barely ever played</a:t>
            </a:r>
          </a:p>
          <a:p>
            <a:r>
              <a:rPr lang="en-US" dirty="0"/>
              <a:t>Field names repeated and inconsistent across datasets</a:t>
            </a:r>
          </a:p>
          <a:p>
            <a:r>
              <a:rPr lang="en-US" dirty="0"/>
              <a:t>3-point data</a:t>
            </a:r>
          </a:p>
          <a:p>
            <a:r>
              <a:rPr lang="en-US" dirty="0"/>
              <a:t>Inconsistent IDs</a:t>
            </a:r>
          </a:p>
        </p:txBody>
      </p:sp>
      <p:pic>
        <p:nvPicPr>
          <p:cNvPr id="6" name="Picture 5">
            <a:extLst>
              <a:ext uri="{FF2B5EF4-FFF2-40B4-BE49-F238E27FC236}">
                <a16:creationId xmlns:a16="http://schemas.microsoft.com/office/drawing/2014/main" id="{6658F5FB-560A-7EF6-585B-DA756D83D199}"/>
              </a:ext>
            </a:extLst>
          </p:cNvPr>
          <p:cNvPicPr>
            <a:picLocks noChangeAspect="1"/>
          </p:cNvPicPr>
          <p:nvPr/>
        </p:nvPicPr>
        <p:blipFill>
          <a:blip r:embed="rId5"/>
          <a:stretch>
            <a:fillRect/>
          </a:stretch>
        </p:blipFill>
        <p:spPr>
          <a:xfrm>
            <a:off x="8424709" y="2211856"/>
            <a:ext cx="2949196" cy="3741744"/>
          </a:xfrm>
          <a:prstGeom prst="rect">
            <a:avLst/>
          </a:prstGeom>
        </p:spPr>
      </p:pic>
      <p:pic>
        <p:nvPicPr>
          <p:cNvPr id="8" name="Picture 7">
            <a:extLst>
              <a:ext uri="{FF2B5EF4-FFF2-40B4-BE49-F238E27FC236}">
                <a16:creationId xmlns:a16="http://schemas.microsoft.com/office/drawing/2014/main" id="{9DDE1311-F2C9-B6AB-1EC1-2C2BE221D0C3}"/>
              </a:ext>
            </a:extLst>
          </p:cNvPr>
          <p:cNvPicPr>
            <a:picLocks noChangeAspect="1"/>
          </p:cNvPicPr>
          <p:nvPr/>
        </p:nvPicPr>
        <p:blipFill>
          <a:blip r:embed="rId6"/>
          <a:stretch>
            <a:fillRect/>
          </a:stretch>
        </p:blipFill>
        <p:spPr>
          <a:xfrm>
            <a:off x="4299192" y="3886258"/>
            <a:ext cx="3324806" cy="2428724"/>
          </a:xfrm>
          <a:prstGeom prst="rect">
            <a:avLst/>
          </a:prstGeom>
        </p:spPr>
      </p:pic>
      <p:pic>
        <p:nvPicPr>
          <p:cNvPr id="62" name="Video 61">
            <a:hlinkClick r:id="" action="ppaction://media"/>
            <a:extLst>
              <a:ext uri="{FF2B5EF4-FFF2-40B4-BE49-F238E27FC236}">
                <a16:creationId xmlns:a16="http://schemas.microsoft.com/office/drawing/2014/main" id="{7EBAC7D0-BDE2-43C2-4C5F-CD27178B875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292483" y="5839677"/>
            <a:ext cx="911166" cy="911166"/>
          </a:xfrm>
          <a:prstGeom prst="ellipse">
            <a:avLst/>
          </a:prstGeom>
        </p:spPr>
      </p:pic>
    </p:spTree>
    <p:extLst>
      <p:ext uri="{BB962C8B-B14F-4D97-AF65-F5344CB8AC3E}">
        <p14:creationId xmlns:p14="http://schemas.microsoft.com/office/powerpoint/2010/main" val="4065395325"/>
      </p:ext>
    </p:extLst>
  </p:cSld>
  <p:clrMapOvr>
    <a:masterClrMapping/>
  </p:clrMapOvr>
  <mc:AlternateContent xmlns:mc="http://schemas.openxmlformats.org/markup-compatibility/2006">
    <mc:Choice xmlns:p14="http://schemas.microsoft.com/office/powerpoint/2010/main" Requires="p14">
      <p:transition spd="slow" p14:dur="2000" advTm="172584"/>
    </mc:Choice>
    <mc:Fallback>
      <p:transition spd="slow" advTm="172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2"/>
                </p:tgtEl>
              </p:cMediaNode>
            </p:video>
            <p:seq concurrent="1" nextAc="seek">
              <p:cTn id="8" restart="whenNotActive" fill="hold" evtFilter="cancelBubble" nodeType="interactiveSeq">
                <p:stCondLst>
                  <p:cond evt="onClick" delay="0">
                    <p:tgtEl>
                      <p:spTgt spid="6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2"/>
                                        </p:tgtEl>
                                      </p:cBhvr>
                                    </p:cmd>
                                  </p:childTnLst>
                                </p:cTn>
                              </p:par>
                            </p:childTnLst>
                          </p:cTn>
                        </p:par>
                      </p:childTnLst>
                    </p:cTn>
                  </p:par>
                </p:childTnLst>
              </p:cTn>
              <p:nextCondLst>
                <p:cond evt="onClick" delay="0">
                  <p:tgtEl>
                    <p:spTgt spid="6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51FA-87C7-D730-0EF3-AFE76E3862F9}"/>
              </a:ext>
            </a:extLst>
          </p:cNvPr>
          <p:cNvSpPr>
            <a:spLocks noGrp="1"/>
          </p:cNvSpPr>
          <p:nvPr>
            <p:ph type="title"/>
          </p:nvPr>
        </p:nvSpPr>
        <p:spPr/>
        <p:txBody>
          <a:bodyPr/>
          <a:lstStyle/>
          <a:p>
            <a:r>
              <a:rPr lang="en-US" dirty="0"/>
              <a:t>Data Transformation</a:t>
            </a:r>
          </a:p>
        </p:txBody>
      </p:sp>
      <p:sp>
        <p:nvSpPr>
          <p:cNvPr id="3" name="Content Placeholder 2">
            <a:extLst>
              <a:ext uri="{FF2B5EF4-FFF2-40B4-BE49-F238E27FC236}">
                <a16:creationId xmlns:a16="http://schemas.microsoft.com/office/drawing/2014/main" id="{7DBC6461-419C-ED73-304F-6A95A3386095}"/>
              </a:ext>
            </a:extLst>
          </p:cNvPr>
          <p:cNvSpPr>
            <a:spLocks noGrp="1"/>
          </p:cNvSpPr>
          <p:nvPr>
            <p:ph idx="1"/>
          </p:nvPr>
        </p:nvSpPr>
        <p:spPr/>
        <p:txBody>
          <a:bodyPr>
            <a:normAutofit lnSpcReduction="10000"/>
          </a:bodyPr>
          <a:lstStyle/>
          <a:p>
            <a:r>
              <a:rPr lang="en-US" dirty="0"/>
              <a:t>IDs created</a:t>
            </a:r>
          </a:p>
          <a:p>
            <a:r>
              <a:rPr lang="en-US" dirty="0"/>
              <a:t>Player datasets joined</a:t>
            </a:r>
          </a:p>
          <a:p>
            <a:r>
              <a:rPr lang="en-US" dirty="0"/>
              <a:t>Player buckets created</a:t>
            </a:r>
          </a:p>
          <a:p>
            <a:r>
              <a:rPr lang="en-US" dirty="0"/>
              <a:t>All-star field added to player and team datasets</a:t>
            </a:r>
          </a:p>
          <a:p>
            <a:r>
              <a:rPr lang="en-US" dirty="0"/>
              <a:t>3-point adjusted</a:t>
            </a:r>
          </a:p>
          <a:p>
            <a:r>
              <a:rPr lang="en-US" dirty="0"/>
              <a:t>Predictive analytics subsets</a:t>
            </a:r>
          </a:p>
          <a:p>
            <a:r>
              <a:rPr lang="en-US" dirty="0"/>
              <a:t>Response transformation</a:t>
            </a:r>
          </a:p>
          <a:p>
            <a:r>
              <a:rPr lang="en-US" dirty="0"/>
              <a:t>Class standardization</a:t>
            </a:r>
          </a:p>
          <a:p>
            <a:r>
              <a:rPr lang="en-US" dirty="0"/>
              <a:t>Descriptive analytics subsets</a:t>
            </a:r>
          </a:p>
          <a:p>
            <a:pPr marL="0" indent="0">
              <a:buNone/>
            </a:pPr>
            <a:endParaRPr lang="en-US" dirty="0"/>
          </a:p>
        </p:txBody>
      </p:sp>
      <p:pic>
        <p:nvPicPr>
          <p:cNvPr id="5" name="Picture 4">
            <a:extLst>
              <a:ext uri="{FF2B5EF4-FFF2-40B4-BE49-F238E27FC236}">
                <a16:creationId xmlns:a16="http://schemas.microsoft.com/office/drawing/2014/main" id="{E86D85C4-F59C-AFF4-5D99-B698F748D490}"/>
              </a:ext>
            </a:extLst>
          </p:cNvPr>
          <p:cNvPicPr>
            <a:picLocks noChangeAspect="1"/>
          </p:cNvPicPr>
          <p:nvPr/>
        </p:nvPicPr>
        <p:blipFill>
          <a:blip r:embed="rId5"/>
          <a:stretch>
            <a:fillRect/>
          </a:stretch>
        </p:blipFill>
        <p:spPr>
          <a:xfrm>
            <a:off x="6750968" y="1570418"/>
            <a:ext cx="3232345" cy="2329745"/>
          </a:xfrm>
          <a:prstGeom prst="rect">
            <a:avLst/>
          </a:prstGeom>
        </p:spPr>
      </p:pic>
      <p:pic>
        <p:nvPicPr>
          <p:cNvPr id="7" name="Picture 6">
            <a:extLst>
              <a:ext uri="{FF2B5EF4-FFF2-40B4-BE49-F238E27FC236}">
                <a16:creationId xmlns:a16="http://schemas.microsoft.com/office/drawing/2014/main" id="{EE577745-A9AC-0907-9FD2-3BCA608767EE}"/>
              </a:ext>
            </a:extLst>
          </p:cNvPr>
          <p:cNvPicPr>
            <a:picLocks noChangeAspect="1"/>
          </p:cNvPicPr>
          <p:nvPr/>
        </p:nvPicPr>
        <p:blipFill>
          <a:blip r:embed="rId6"/>
          <a:stretch>
            <a:fillRect/>
          </a:stretch>
        </p:blipFill>
        <p:spPr>
          <a:xfrm>
            <a:off x="6750968" y="4281160"/>
            <a:ext cx="3232345" cy="2409567"/>
          </a:xfrm>
          <a:prstGeom prst="rect">
            <a:avLst/>
          </a:prstGeom>
        </p:spPr>
      </p:pic>
      <p:pic>
        <p:nvPicPr>
          <p:cNvPr id="76" name="Video 75">
            <a:hlinkClick r:id="" action="ppaction://media"/>
            <a:extLst>
              <a:ext uri="{FF2B5EF4-FFF2-40B4-BE49-F238E27FC236}">
                <a16:creationId xmlns:a16="http://schemas.microsoft.com/office/drawing/2014/main" id="{3AEA7043-37F4-7172-D6E6-194C5A8BEE9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1364686" y="6030686"/>
            <a:ext cx="745018" cy="745018"/>
          </a:xfrm>
          <a:prstGeom prst="ellipse">
            <a:avLst/>
          </a:prstGeom>
        </p:spPr>
      </p:pic>
    </p:spTree>
    <p:extLst>
      <p:ext uri="{BB962C8B-B14F-4D97-AF65-F5344CB8AC3E}">
        <p14:creationId xmlns:p14="http://schemas.microsoft.com/office/powerpoint/2010/main" val="1711669979"/>
      </p:ext>
    </p:extLst>
  </p:cSld>
  <p:clrMapOvr>
    <a:masterClrMapping/>
  </p:clrMapOvr>
  <mc:AlternateContent xmlns:mc="http://schemas.openxmlformats.org/markup-compatibility/2006">
    <mc:Choice xmlns:p14="http://schemas.microsoft.com/office/powerpoint/2010/main" Requires="p14">
      <p:transition spd="slow" p14:dur="2000" advTm="300245"/>
    </mc:Choice>
    <mc:Fallback>
      <p:transition spd="slow" advTm="300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6"/>
                </p:tgtEl>
              </p:cMediaNode>
            </p:video>
            <p:seq concurrent="1" nextAc="seek">
              <p:cTn id="8" restart="whenNotActive" fill="hold" evtFilter="cancelBubble" nodeType="interactiveSeq">
                <p:stCondLst>
                  <p:cond evt="onClick" delay="0">
                    <p:tgtEl>
                      <p:spTgt spid="7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6"/>
                                        </p:tgtEl>
                                      </p:cBhvr>
                                    </p:cmd>
                                  </p:childTnLst>
                                </p:cTn>
                              </p:par>
                            </p:childTnLst>
                          </p:cTn>
                        </p:par>
                      </p:childTnLst>
                    </p:cTn>
                  </p:par>
                </p:childTnLst>
              </p:cTn>
              <p:nextCondLst>
                <p:cond evt="onClick" delay="0">
                  <p:tgtEl>
                    <p:spTgt spid="7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DD5B7-953F-8912-6C19-E4216855323A}"/>
              </a:ext>
            </a:extLst>
          </p:cNvPr>
          <p:cNvSpPr>
            <a:spLocks noGrp="1"/>
          </p:cNvSpPr>
          <p:nvPr>
            <p:ph type="title"/>
          </p:nvPr>
        </p:nvSpPr>
        <p:spPr/>
        <p:txBody>
          <a:bodyPr/>
          <a:lstStyle/>
          <a:p>
            <a:r>
              <a:rPr lang="en-US" dirty="0"/>
              <a:t>Models and performance measures</a:t>
            </a:r>
          </a:p>
        </p:txBody>
      </p:sp>
      <p:sp>
        <p:nvSpPr>
          <p:cNvPr id="3" name="Content Placeholder 2">
            <a:extLst>
              <a:ext uri="{FF2B5EF4-FFF2-40B4-BE49-F238E27FC236}">
                <a16:creationId xmlns:a16="http://schemas.microsoft.com/office/drawing/2014/main" id="{2D1CC18D-CA04-E745-3EF7-0EBACF08147E}"/>
              </a:ext>
            </a:extLst>
          </p:cNvPr>
          <p:cNvSpPr>
            <a:spLocks noGrp="1"/>
          </p:cNvSpPr>
          <p:nvPr>
            <p:ph idx="1"/>
          </p:nvPr>
        </p:nvSpPr>
        <p:spPr/>
        <p:txBody>
          <a:bodyPr>
            <a:normAutofit fontScale="62500" lnSpcReduction="20000"/>
          </a:bodyPr>
          <a:lstStyle/>
          <a:p>
            <a:r>
              <a:rPr lang="en-US" dirty="0"/>
              <a:t>Early modeling included decision tree, linear regression, and random forest</a:t>
            </a:r>
          </a:p>
          <a:p>
            <a:r>
              <a:rPr lang="en-US" dirty="0"/>
              <a:t>Upon introducing binary response, logistic regression replaced linear regression</a:t>
            </a:r>
          </a:p>
          <a:p>
            <a:r>
              <a:rPr lang="en-US" dirty="0"/>
              <a:t>Random forest used most extensively for predictions</a:t>
            </a:r>
          </a:p>
          <a:p>
            <a:r>
              <a:rPr lang="en-US" dirty="0"/>
              <a:t>Validation methods</a:t>
            </a:r>
          </a:p>
          <a:p>
            <a:pPr marL="541782" lvl="1" indent="-285750">
              <a:buFont typeface="Arial" panose="020B0604020202020204" pitchFamily="34" charset="0"/>
              <a:buChar char="•"/>
            </a:pPr>
            <a:r>
              <a:rPr lang="en-US" dirty="0" err="1"/>
              <a:t>Mtry</a:t>
            </a:r>
            <a:endParaRPr lang="en-US" dirty="0"/>
          </a:p>
          <a:p>
            <a:pPr marL="541782" lvl="1" indent="-285750">
              <a:buFont typeface="Arial" panose="020B0604020202020204" pitchFamily="34" charset="0"/>
              <a:buChar char="•"/>
            </a:pPr>
            <a:r>
              <a:rPr lang="en-US" dirty="0" err="1"/>
              <a:t>Ntree</a:t>
            </a:r>
            <a:endParaRPr lang="en-US" dirty="0"/>
          </a:p>
          <a:p>
            <a:pPr marL="541782" lvl="1" indent="-285750">
              <a:buFont typeface="Arial" panose="020B0604020202020204" pitchFamily="34" charset="0"/>
              <a:buChar char="•"/>
            </a:pPr>
            <a:r>
              <a:rPr lang="en-US" dirty="0"/>
              <a:t>Node size</a:t>
            </a:r>
          </a:p>
          <a:p>
            <a:pPr marL="541782" lvl="1" indent="-285750">
              <a:buFont typeface="Arial" panose="020B0604020202020204" pitchFamily="34" charset="0"/>
              <a:buChar char="•"/>
            </a:pPr>
            <a:r>
              <a:rPr lang="en-US" dirty="0"/>
              <a:t>Accuracy</a:t>
            </a:r>
          </a:p>
          <a:p>
            <a:pPr marL="541782" lvl="1" indent="-285750">
              <a:buFont typeface="Arial" panose="020B0604020202020204" pitchFamily="34" charset="0"/>
              <a:buChar char="•"/>
            </a:pPr>
            <a:r>
              <a:rPr lang="en-US" dirty="0"/>
              <a:t>Precision</a:t>
            </a:r>
          </a:p>
          <a:p>
            <a:pPr marL="541782" lvl="1" indent="-285750">
              <a:buFont typeface="Arial" panose="020B0604020202020204" pitchFamily="34" charset="0"/>
              <a:buChar char="•"/>
            </a:pPr>
            <a:r>
              <a:rPr lang="en-US" dirty="0"/>
              <a:t>P-value</a:t>
            </a:r>
          </a:p>
          <a:p>
            <a:pPr marL="541782" lvl="1" indent="-285750">
              <a:buFont typeface="Arial" panose="020B0604020202020204" pitchFamily="34" charset="0"/>
              <a:buChar char="•"/>
            </a:pPr>
            <a:r>
              <a:rPr lang="en-US" dirty="0"/>
              <a:t>Kappa</a:t>
            </a:r>
          </a:p>
          <a:p>
            <a:r>
              <a:rPr lang="en-US" dirty="0"/>
              <a:t>K-means clustering used for pattern recognition</a:t>
            </a:r>
          </a:p>
          <a:p>
            <a:pPr marL="541782" lvl="1" indent="-285750">
              <a:buFont typeface="Arial" panose="020B0604020202020204" pitchFamily="34" charset="0"/>
              <a:buChar char="•"/>
            </a:pPr>
            <a:r>
              <a:rPr lang="en-US" dirty="0"/>
              <a:t>Silhouette Score</a:t>
            </a:r>
          </a:p>
          <a:p>
            <a:pPr marL="541782" lvl="1" indent="-285750">
              <a:buFont typeface="Arial" panose="020B0604020202020204" pitchFamily="34" charset="0"/>
              <a:buChar char="•"/>
            </a:pPr>
            <a:r>
              <a:rPr lang="en-US" dirty="0"/>
              <a:t>WCSS Distance</a:t>
            </a:r>
          </a:p>
          <a:p>
            <a:pPr marL="541782" lvl="1" indent="-285750">
              <a:buFont typeface="Arial" panose="020B0604020202020204" pitchFamily="34" charset="0"/>
              <a:buChar char="•"/>
            </a:pPr>
            <a:r>
              <a:rPr lang="en-US" dirty="0"/>
              <a:t>Centers examined for similarity and differences</a:t>
            </a:r>
          </a:p>
          <a:p>
            <a:pPr marL="541782" lvl="1" indent="-285750">
              <a:buFont typeface="Arial" panose="020B0604020202020204" pitchFamily="34" charset="0"/>
              <a:buChar char="•"/>
            </a:pPr>
            <a:r>
              <a:rPr lang="en-US" dirty="0"/>
              <a:t>Box plots for comparison</a:t>
            </a:r>
          </a:p>
          <a:p>
            <a:pPr marL="541782" lvl="1" indent="-285750">
              <a:buFont typeface="Arial" panose="020B0604020202020204" pitchFamily="34" charset="0"/>
              <a:buChar char="•"/>
            </a:pPr>
            <a:endParaRPr lang="en-US" dirty="0"/>
          </a:p>
          <a:p>
            <a:pPr lvl="1"/>
            <a:endParaRPr lang="en-US" dirty="0"/>
          </a:p>
        </p:txBody>
      </p:sp>
      <p:pic>
        <p:nvPicPr>
          <p:cNvPr id="3074" name="Picture 2" descr="Decision Trees And Random Forests, All You Need To Know | Machine Learning  Archive">
            <a:extLst>
              <a:ext uri="{FF2B5EF4-FFF2-40B4-BE49-F238E27FC236}">
                <a16:creationId xmlns:a16="http://schemas.microsoft.com/office/drawing/2014/main" id="{9A51BF55-A60B-3F2F-25F4-5BE1339FB6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4930" y="1905000"/>
            <a:ext cx="3843505" cy="24406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K Means Clustering Algorithm: Complete ...">
            <a:extLst>
              <a:ext uri="{FF2B5EF4-FFF2-40B4-BE49-F238E27FC236}">
                <a16:creationId xmlns:a16="http://schemas.microsoft.com/office/drawing/2014/main" id="{ECA77136-7F80-28F4-34FB-A866306AC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0058" y="4427699"/>
            <a:ext cx="3243909" cy="2131377"/>
          </a:xfrm>
          <a:prstGeom prst="rect">
            <a:avLst/>
          </a:prstGeom>
          <a:noFill/>
          <a:extLst>
            <a:ext uri="{909E8E84-426E-40DD-AFC4-6F175D3DCCD1}">
              <a14:hiddenFill xmlns:a14="http://schemas.microsoft.com/office/drawing/2010/main">
                <a:solidFill>
                  <a:srgbClr val="FFFFFF"/>
                </a:solidFill>
              </a14:hiddenFill>
            </a:ext>
          </a:extLst>
        </p:spPr>
      </p:pic>
      <p:pic>
        <p:nvPicPr>
          <p:cNvPr id="17" name="Video 16">
            <a:hlinkClick r:id="" action="ppaction://media"/>
            <a:extLst>
              <a:ext uri="{FF2B5EF4-FFF2-40B4-BE49-F238E27FC236}">
                <a16:creationId xmlns:a16="http://schemas.microsoft.com/office/drawing/2014/main" id="{1E9385EC-7505-F8AA-FE85-6DCC8CCD932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23105" y="5636502"/>
            <a:ext cx="1080920" cy="1080920"/>
          </a:xfrm>
          <a:prstGeom prst="ellipse">
            <a:avLst/>
          </a:prstGeom>
        </p:spPr>
      </p:pic>
    </p:spTree>
    <p:extLst>
      <p:ext uri="{BB962C8B-B14F-4D97-AF65-F5344CB8AC3E}">
        <p14:creationId xmlns:p14="http://schemas.microsoft.com/office/powerpoint/2010/main" val="1991190521"/>
      </p:ext>
    </p:extLst>
  </p:cSld>
  <p:clrMapOvr>
    <a:masterClrMapping/>
  </p:clrMapOvr>
  <mc:AlternateContent xmlns:mc="http://schemas.openxmlformats.org/markup-compatibility/2006">
    <mc:Choice xmlns:p14="http://schemas.microsoft.com/office/powerpoint/2010/main" Requires="p14">
      <p:transition spd="slow" p14:dur="2000" advTm="156943"/>
    </mc:Choice>
    <mc:Fallback>
      <p:transition spd="slow" advTm="156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49A99-F1C8-4D74-380F-808D18DDA661}"/>
              </a:ext>
            </a:extLst>
          </p:cNvPr>
          <p:cNvSpPr>
            <a:spLocks noGrp="1"/>
          </p:cNvSpPr>
          <p:nvPr>
            <p:ph type="title"/>
          </p:nvPr>
        </p:nvSpPr>
        <p:spPr/>
        <p:txBody>
          <a:bodyPr/>
          <a:lstStyle/>
          <a:p>
            <a:r>
              <a:rPr lang="en-US" dirty="0"/>
              <a:t>Random forest parameters</a:t>
            </a:r>
          </a:p>
        </p:txBody>
      </p:sp>
      <p:sp>
        <p:nvSpPr>
          <p:cNvPr id="9" name="Content Placeholder 8">
            <a:extLst>
              <a:ext uri="{FF2B5EF4-FFF2-40B4-BE49-F238E27FC236}">
                <a16:creationId xmlns:a16="http://schemas.microsoft.com/office/drawing/2014/main" id="{C4567378-C6D6-F8F4-8354-11A91C7E8792}"/>
              </a:ext>
            </a:extLst>
          </p:cNvPr>
          <p:cNvSpPr>
            <a:spLocks noGrp="1"/>
          </p:cNvSpPr>
          <p:nvPr>
            <p:ph idx="1"/>
          </p:nvPr>
        </p:nvSpPr>
        <p:spPr/>
        <p:txBody>
          <a:bodyPr/>
          <a:lstStyle/>
          <a:p>
            <a:pPr marL="0" indent="0">
              <a:buNone/>
            </a:pPr>
            <a:r>
              <a:rPr lang="en-US" dirty="0"/>
              <a:t>Player parameters				         Team Parameters</a:t>
            </a:r>
          </a:p>
          <a:p>
            <a:pPr marL="0" indent="0">
              <a:buNone/>
            </a:pPr>
            <a:endParaRPr lang="en-US" dirty="0"/>
          </a:p>
        </p:txBody>
      </p:sp>
      <p:pic>
        <p:nvPicPr>
          <p:cNvPr id="11" name="Picture 10" descr="A yellow and black text on a white background&#10;&#10;Description automatically generated">
            <a:extLst>
              <a:ext uri="{FF2B5EF4-FFF2-40B4-BE49-F238E27FC236}">
                <a16:creationId xmlns:a16="http://schemas.microsoft.com/office/drawing/2014/main" id="{2E138ABF-47CC-EDE9-1774-4539F58826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2499" y="4312143"/>
            <a:ext cx="2505425" cy="1219370"/>
          </a:xfrm>
          <a:prstGeom prst="rect">
            <a:avLst/>
          </a:prstGeom>
        </p:spPr>
      </p:pic>
      <p:pic>
        <p:nvPicPr>
          <p:cNvPr id="13" name="Picture 12" descr="A yellow and black numbers&#10;&#10;Description automatically generated with medium confidence">
            <a:extLst>
              <a:ext uri="{FF2B5EF4-FFF2-40B4-BE49-F238E27FC236}">
                <a16:creationId xmlns:a16="http://schemas.microsoft.com/office/drawing/2014/main" id="{AE8CAF0A-D1C0-E552-0F2A-5B413ED0E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497" y="2752573"/>
            <a:ext cx="3991533" cy="1620219"/>
          </a:xfrm>
          <a:prstGeom prst="rect">
            <a:avLst/>
          </a:prstGeom>
        </p:spPr>
      </p:pic>
      <p:pic>
        <p:nvPicPr>
          <p:cNvPr id="15" name="Picture 14">
            <a:extLst>
              <a:ext uri="{FF2B5EF4-FFF2-40B4-BE49-F238E27FC236}">
                <a16:creationId xmlns:a16="http://schemas.microsoft.com/office/drawing/2014/main" id="{153AD885-B45F-2ACE-D26B-66A468880E9F}"/>
              </a:ext>
            </a:extLst>
          </p:cNvPr>
          <p:cNvPicPr>
            <a:picLocks noChangeAspect="1"/>
          </p:cNvPicPr>
          <p:nvPr/>
        </p:nvPicPr>
        <p:blipFill>
          <a:blip r:embed="rId7"/>
          <a:stretch>
            <a:fillRect/>
          </a:stretch>
        </p:blipFill>
        <p:spPr>
          <a:xfrm>
            <a:off x="3457924" y="4372792"/>
            <a:ext cx="1486107" cy="1390844"/>
          </a:xfrm>
          <a:prstGeom prst="rect">
            <a:avLst/>
          </a:prstGeom>
        </p:spPr>
      </p:pic>
      <p:pic>
        <p:nvPicPr>
          <p:cNvPr id="17" name="Picture 16">
            <a:extLst>
              <a:ext uri="{FF2B5EF4-FFF2-40B4-BE49-F238E27FC236}">
                <a16:creationId xmlns:a16="http://schemas.microsoft.com/office/drawing/2014/main" id="{2A4712D3-1205-2EDD-B50A-CD730953C860}"/>
              </a:ext>
            </a:extLst>
          </p:cNvPr>
          <p:cNvPicPr>
            <a:picLocks noChangeAspect="1"/>
          </p:cNvPicPr>
          <p:nvPr/>
        </p:nvPicPr>
        <p:blipFill>
          <a:blip r:embed="rId8"/>
          <a:stretch>
            <a:fillRect/>
          </a:stretch>
        </p:blipFill>
        <p:spPr>
          <a:xfrm>
            <a:off x="6096000" y="2752573"/>
            <a:ext cx="3150637" cy="2059670"/>
          </a:xfrm>
          <a:prstGeom prst="rect">
            <a:avLst/>
          </a:prstGeom>
        </p:spPr>
      </p:pic>
      <p:pic>
        <p:nvPicPr>
          <p:cNvPr id="19" name="Picture 18">
            <a:extLst>
              <a:ext uri="{FF2B5EF4-FFF2-40B4-BE49-F238E27FC236}">
                <a16:creationId xmlns:a16="http://schemas.microsoft.com/office/drawing/2014/main" id="{187A886E-9D66-3111-EB34-AF68A6E41483}"/>
              </a:ext>
            </a:extLst>
          </p:cNvPr>
          <p:cNvPicPr>
            <a:picLocks noChangeAspect="1"/>
          </p:cNvPicPr>
          <p:nvPr/>
        </p:nvPicPr>
        <p:blipFill>
          <a:blip r:embed="rId9"/>
          <a:stretch>
            <a:fillRect/>
          </a:stretch>
        </p:blipFill>
        <p:spPr>
          <a:xfrm>
            <a:off x="6096000" y="4778042"/>
            <a:ext cx="2524477" cy="1238423"/>
          </a:xfrm>
          <a:prstGeom prst="rect">
            <a:avLst/>
          </a:prstGeom>
        </p:spPr>
      </p:pic>
      <p:pic>
        <p:nvPicPr>
          <p:cNvPr id="23" name="Picture 22">
            <a:extLst>
              <a:ext uri="{FF2B5EF4-FFF2-40B4-BE49-F238E27FC236}">
                <a16:creationId xmlns:a16="http://schemas.microsoft.com/office/drawing/2014/main" id="{04DA41B1-08F4-F712-9117-061F66F754FD}"/>
              </a:ext>
            </a:extLst>
          </p:cNvPr>
          <p:cNvPicPr>
            <a:picLocks noChangeAspect="1"/>
          </p:cNvPicPr>
          <p:nvPr/>
        </p:nvPicPr>
        <p:blipFill>
          <a:blip r:embed="rId10"/>
          <a:stretch>
            <a:fillRect/>
          </a:stretch>
        </p:blipFill>
        <p:spPr>
          <a:xfrm>
            <a:off x="8620477" y="4826564"/>
            <a:ext cx="1543265" cy="1409897"/>
          </a:xfrm>
          <a:prstGeom prst="rect">
            <a:avLst/>
          </a:prstGeom>
        </p:spPr>
      </p:pic>
      <p:pic>
        <p:nvPicPr>
          <p:cNvPr id="27" name="Video 26">
            <a:hlinkClick r:id="" action="ppaction://media"/>
            <a:extLst>
              <a:ext uri="{FF2B5EF4-FFF2-40B4-BE49-F238E27FC236}">
                <a16:creationId xmlns:a16="http://schemas.microsoft.com/office/drawing/2014/main" id="{0E27281C-B2AF-D933-B9A0-0D0AAF53878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1"/>
          <a:srcRect l="21875" r="21875"/>
          <a:stretch>
            <a:fillRect/>
          </a:stretch>
        </p:blipFill>
        <p:spPr>
          <a:xfrm>
            <a:off x="11144954" y="5810954"/>
            <a:ext cx="964750" cy="964750"/>
          </a:xfrm>
          <a:prstGeom prst="ellipse">
            <a:avLst/>
          </a:prstGeom>
        </p:spPr>
      </p:pic>
    </p:spTree>
    <p:extLst>
      <p:ext uri="{BB962C8B-B14F-4D97-AF65-F5344CB8AC3E}">
        <p14:creationId xmlns:p14="http://schemas.microsoft.com/office/powerpoint/2010/main" val="1912009418"/>
      </p:ext>
    </p:extLst>
  </p:cSld>
  <p:clrMapOvr>
    <a:masterClrMapping/>
  </p:clrMapOvr>
  <mc:AlternateContent xmlns:mc="http://schemas.openxmlformats.org/markup-compatibility/2006">
    <mc:Choice xmlns:p14="http://schemas.microsoft.com/office/powerpoint/2010/main" Requires="p14">
      <p:transition spd="slow" p14:dur="2000" advTm="57160"/>
    </mc:Choice>
    <mc:Fallback>
      <p:transition spd="slow" advTm="5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1C56-FE8B-3CF2-42BF-6DF92AE10B15}"/>
              </a:ext>
            </a:extLst>
          </p:cNvPr>
          <p:cNvSpPr>
            <a:spLocks noGrp="1"/>
          </p:cNvSpPr>
          <p:nvPr>
            <p:ph type="title"/>
          </p:nvPr>
        </p:nvSpPr>
        <p:spPr/>
        <p:txBody>
          <a:bodyPr/>
          <a:lstStyle/>
          <a:p>
            <a:r>
              <a:rPr lang="en-US" dirty="0"/>
              <a:t>Cluster count</a:t>
            </a:r>
          </a:p>
        </p:txBody>
      </p:sp>
      <p:pic>
        <p:nvPicPr>
          <p:cNvPr id="4" name="Content Placeholder 3">
            <a:extLst>
              <a:ext uri="{FF2B5EF4-FFF2-40B4-BE49-F238E27FC236}">
                <a16:creationId xmlns:a16="http://schemas.microsoft.com/office/drawing/2014/main" id="{87BDE8C2-6D85-347E-23FC-CC02DDCED525}"/>
              </a:ext>
            </a:extLst>
          </p:cNvPr>
          <p:cNvPicPr>
            <a:picLocks noGrp="1" noChangeAspect="1"/>
          </p:cNvPicPr>
          <p:nvPr>
            <p:ph idx="1"/>
          </p:nvPr>
        </p:nvPicPr>
        <p:blipFill>
          <a:blip r:embed="rId5"/>
          <a:stretch>
            <a:fillRect/>
          </a:stretch>
        </p:blipFill>
        <p:spPr>
          <a:xfrm>
            <a:off x="952500" y="2262991"/>
            <a:ext cx="4685895" cy="3421118"/>
          </a:xfrm>
          <a:prstGeom prst="rect">
            <a:avLst/>
          </a:prstGeom>
        </p:spPr>
      </p:pic>
      <p:pic>
        <p:nvPicPr>
          <p:cNvPr id="6" name="Picture 5">
            <a:extLst>
              <a:ext uri="{FF2B5EF4-FFF2-40B4-BE49-F238E27FC236}">
                <a16:creationId xmlns:a16="http://schemas.microsoft.com/office/drawing/2014/main" id="{A02DE4F8-88CF-1C8E-3627-F315549B562A}"/>
              </a:ext>
            </a:extLst>
          </p:cNvPr>
          <p:cNvPicPr>
            <a:picLocks noChangeAspect="1"/>
          </p:cNvPicPr>
          <p:nvPr/>
        </p:nvPicPr>
        <p:blipFill>
          <a:blip r:embed="rId6"/>
          <a:stretch>
            <a:fillRect/>
          </a:stretch>
        </p:blipFill>
        <p:spPr>
          <a:xfrm>
            <a:off x="6096000" y="2606947"/>
            <a:ext cx="5227313" cy="3077162"/>
          </a:xfrm>
          <a:prstGeom prst="rect">
            <a:avLst/>
          </a:prstGeom>
        </p:spPr>
      </p:pic>
      <p:sp>
        <p:nvSpPr>
          <p:cNvPr id="7" name="TextBox 6">
            <a:extLst>
              <a:ext uri="{FF2B5EF4-FFF2-40B4-BE49-F238E27FC236}">
                <a16:creationId xmlns:a16="http://schemas.microsoft.com/office/drawing/2014/main" id="{1B400D0B-7177-8BC0-8504-CFBDB8003A5D}"/>
              </a:ext>
            </a:extLst>
          </p:cNvPr>
          <p:cNvSpPr txBox="1"/>
          <p:nvPr/>
        </p:nvSpPr>
        <p:spPr>
          <a:xfrm>
            <a:off x="7539136" y="2496926"/>
            <a:ext cx="3116424" cy="338554"/>
          </a:xfrm>
          <a:prstGeom prst="rect">
            <a:avLst/>
          </a:prstGeom>
          <a:solidFill>
            <a:schemeClr val="bg1"/>
          </a:solidFill>
        </p:spPr>
        <p:txBody>
          <a:bodyPr wrap="square" rtlCol="0">
            <a:spAutoFit/>
          </a:bodyPr>
          <a:lstStyle/>
          <a:p>
            <a:r>
              <a:rPr lang="en-US" sz="1600" b="1" dirty="0"/>
              <a:t>WCSS by Number of Clusters</a:t>
            </a:r>
          </a:p>
        </p:txBody>
      </p:sp>
      <p:pic>
        <p:nvPicPr>
          <p:cNvPr id="10" name="Video 9">
            <a:hlinkClick r:id="" action="ppaction://media"/>
            <a:extLst>
              <a:ext uri="{FF2B5EF4-FFF2-40B4-BE49-F238E27FC236}">
                <a16:creationId xmlns:a16="http://schemas.microsoft.com/office/drawing/2014/main" id="{83D71153-A2AA-6050-972E-C9E02717E65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1038114" y="5704114"/>
            <a:ext cx="1071590" cy="1071590"/>
          </a:xfrm>
          <a:prstGeom prst="ellipse">
            <a:avLst/>
          </a:prstGeom>
        </p:spPr>
      </p:pic>
    </p:spTree>
    <p:extLst>
      <p:ext uri="{BB962C8B-B14F-4D97-AF65-F5344CB8AC3E}">
        <p14:creationId xmlns:p14="http://schemas.microsoft.com/office/powerpoint/2010/main" val="1682212115"/>
      </p:ext>
    </p:extLst>
  </p:cSld>
  <p:clrMapOvr>
    <a:masterClrMapping/>
  </p:clrMapOvr>
  <mc:AlternateContent xmlns:mc="http://schemas.openxmlformats.org/markup-compatibility/2006">
    <mc:Choice xmlns:p14="http://schemas.microsoft.com/office/powerpoint/2010/main" Requires="p14">
      <p:transition spd="slow" p14:dur="2000" advTm="37951"/>
    </mc:Choice>
    <mc:Fallback>
      <p:transition spd="slow" advTm="3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AfterglowVTI">
  <a:themeElements>
    <a:clrScheme name="AnalogousFromDarkSeedLeftStep">
      <a:dk1>
        <a:srgbClr val="000000"/>
      </a:dk1>
      <a:lt1>
        <a:srgbClr val="FFFFFF"/>
      </a:lt1>
      <a:dk2>
        <a:srgbClr val="2F201B"/>
      </a:dk2>
      <a:lt2>
        <a:srgbClr val="F2F0F3"/>
      </a:lt2>
      <a:accent1>
        <a:srgbClr val="77AF45"/>
      </a:accent1>
      <a:accent2>
        <a:srgbClr val="9CA838"/>
      </a:accent2>
      <a:accent3>
        <a:srgbClr val="BF9C4B"/>
      </a:accent3>
      <a:accent4>
        <a:srgbClr val="B15C3B"/>
      </a:accent4>
      <a:accent5>
        <a:srgbClr val="C34D5D"/>
      </a:accent5>
      <a:accent6>
        <a:srgbClr val="B13B7D"/>
      </a:accent6>
      <a:hlink>
        <a:srgbClr val="C04743"/>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7955</TotalTime>
  <Words>3798</Words>
  <Application>Microsoft Office PowerPoint</Application>
  <PresentationFormat>Widescreen</PresentationFormat>
  <Paragraphs>167</Paragraphs>
  <Slides>17</Slides>
  <Notes>15</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Arial</vt:lpstr>
      <vt:lpstr>Times New Roman</vt:lpstr>
      <vt:lpstr>Trade Gothic Next Cond</vt:lpstr>
      <vt:lpstr>Trade Gothic Next Light</vt:lpstr>
      <vt:lpstr>Trade Gothic Next Light (Body)</vt:lpstr>
      <vt:lpstr>AfterglowVTI</vt:lpstr>
      <vt:lpstr>Predicting NBA Playoff Teams</vt:lpstr>
      <vt:lpstr>Problem context</vt:lpstr>
      <vt:lpstr>Research questions and goals</vt:lpstr>
      <vt:lpstr>Data selection</vt:lpstr>
      <vt:lpstr>Data problems</vt:lpstr>
      <vt:lpstr>Data Transformation</vt:lpstr>
      <vt:lpstr>Models and performance measures</vt:lpstr>
      <vt:lpstr>Random forest parameters</vt:lpstr>
      <vt:lpstr>Cluster count</vt:lpstr>
      <vt:lpstr>Playoff guarantee descriptive statistic visualizations</vt:lpstr>
      <vt:lpstr>modeling results</vt:lpstr>
      <vt:lpstr>All-star impact</vt:lpstr>
      <vt:lpstr>clustering Results &amp; best vs worst</vt:lpstr>
      <vt:lpstr>All-star cluster distributions</vt:lpstr>
      <vt:lpstr>conclusions </vt:lpstr>
      <vt:lpstr>Application</vt:lpstr>
      <vt:lpstr>Citations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Nick Smailer</dc:creator>
  <cp:lastModifiedBy>Nick Smailer</cp:lastModifiedBy>
  <cp:revision>1</cp:revision>
  <dcterms:created xsi:type="dcterms:W3CDTF">2024-11-26T15:57:38Z</dcterms:created>
  <dcterms:modified xsi:type="dcterms:W3CDTF">2024-12-02T04:32:46Z</dcterms:modified>
</cp:coreProperties>
</file>